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8356" r:id="rId1"/>
  </p:sldMasterIdLst>
  <p:notesMasterIdLst>
    <p:notesMasterId r:id="rId11"/>
  </p:notesMasterIdLst>
  <p:sldIdLst>
    <p:sldId id="4036" r:id="rId2"/>
    <p:sldId id="4037" r:id="rId3"/>
    <p:sldId id="4045" r:id="rId4"/>
    <p:sldId id="4038" r:id="rId5"/>
    <p:sldId id="4046" r:id="rId6"/>
    <p:sldId id="4039" r:id="rId7"/>
    <p:sldId id="4047" r:id="rId8"/>
    <p:sldId id="4040" r:id="rId9"/>
    <p:sldId id="4048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33CC"/>
    <a:srgbClr val="290C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07" autoAdjust="0"/>
    <p:restoredTop sz="86343" autoAdjust="0"/>
  </p:normalViewPr>
  <p:slideViewPr>
    <p:cSldViewPr>
      <p:cViewPr varScale="1">
        <p:scale>
          <a:sx n="78" d="100"/>
          <a:sy n="78" d="100"/>
        </p:scale>
        <p:origin x="84" y="6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472F4486-BC30-49C0-A24F-85E68F0E55B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55ABB5F4-E433-4907-AF2E-5BB6C0723AE0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ABAE778-1358-4D70-A63D-EA00B39BC10D}" type="datetimeFigureOut">
              <a:rPr lang="en-US"/>
              <a:pPr>
                <a:defRPr/>
              </a:pPr>
              <a:t>2/14/2019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xmlns="" id="{F492E29F-EC28-4CC2-BF82-4138FF8BE6F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xmlns="" id="{9C7660DA-E396-47DF-B1F7-A6D1E4A054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D99F26F-02F3-42BF-AE1C-8A9F7A9A373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AE1735E-20F5-4B37-B0A2-B9BCEACB821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B6FA791-354E-408C-BC43-F0920BC58C7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4208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fld id="{105BD6F2-FB65-436A-AAFD-E51F5925A03B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</a:pPr>
              <a:t>2/14/2019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fld id="{3081B10B-F20E-4BEA-8C24-991A0614BA0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289956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fld id="{105BD6F2-FB65-436A-AAFD-E51F5925A03B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</a:pPr>
              <a:t>2/14/2019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fld id="{3081B10B-F20E-4BEA-8C24-991A0614BA0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781720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fld id="{105BD6F2-FB65-436A-AAFD-E51F5925A03B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</a:pPr>
              <a:t>2/14/2019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fld id="{3081B10B-F20E-4BEA-8C24-991A0614BA0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78529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fld id="{105BD6F2-FB65-436A-AAFD-E51F5925A03B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</a:pPr>
              <a:t>2/14/2019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fld id="{3081B10B-F20E-4BEA-8C24-991A0614BA0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012268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fld id="{105BD6F2-FB65-436A-AAFD-E51F5925A03B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</a:pPr>
              <a:t>2/14/2019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fld id="{3081B10B-F20E-4BEA-8C24-991A0614BA0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989190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fld id="{105BD6F2-FB65-436A-AAFD-E51F5925A03B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</a:pPr>
              <a:t>2/14/2019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fld id="{3081B10B-F20E-4BEA-8C24-991A0614BA0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095911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fld id="{105BD6F2-FB65-436A-AAFD-E51F5925A03B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</a:pPr>
              <a:t>2/14/2019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fld id="{3081B10B-F20E-4BEA-8C24-991A0614BA0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7318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fld id="{105BD6F2-FB65-436A-AAFD-E51F5925A03B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</a:pPr>
              <a:t>2/14/2019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fld id="{3081B10B-F20E-4BEA-8C24-991A0614BA0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58223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fld id="{105BD6F2-FB65-436A-AAFD-E51F5925A03B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</a:pPr>
              <a:t>2/14/2019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fld id="{3081B10B-F20E-4BEA-8C24-991A0614BA0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783179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fld id="{105BD6F2-FB65-436A-AAFD-E51F5925A03B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</a:pPr>
              <a:t>2/14/2019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fld id="{3081B10B-F20E-4BEA-8C24-991A0614BA0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87047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fld id="{105BD6F2-FB65-436A-AAFD-E51F5925A03B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</a:pPr>
              <a:t>2/14/2019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fld id="{3081B10B-F20E-4BEA-8C24-991A0614BA0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867088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fld id="{105BD6F2-FB65-436A-AAFD-E51F5925A03B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</a:pPr>
              <a:t>2/14/2019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fld id="{3081B10B-F20E-4BEA-8C24-991A0614BA0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789897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8357" r:id="rId1"/>
    <p:sldLayoutId id="2147488358" r:id="rId2"/>
    <p:sldLayoutId id="2147488359" r:id="rId3"/>
    <p:sldLayoutId id="2147488360" r:id="rId4"/>
    <p:sldLayoutId id="2147488361" r:id="rId5"/>
    <p:sldLayoutId id="2147488362" r:id="rId6"/>
    <p:sldLayoutId id="2147488363" r:id="rId7"/>
    <p:sldLayoutId id="2147488364" r:id="rId8"/>
    <p:sldLayoutId id="2147488365" r:id="rId9"/>
    <p:sldLayoutId id="2147488366" r:id="rId10"/>
    <p:sldLayoutId id="214748836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 Will Sing of My Redeemer"/>
          <p:cNvSpPr txBox="1">
            <a:spLocks/>
          </p:cNvSpPr>
          <p:nvPr/>
        </p:nvSpPr>
        <p:spPr>
          <a:xfrm>
            <a:off x="381000" y="1447800"/>
            <a:ext cx="8104910" cy="1076435"/>
          </a:xfrm>
          <a:prstGeom prst="rect">
            <a:avLst/>
          </a:prstGeom>
        </p:spPr>
        <p:txBody>
          <a:bodyPr vert="horz" lIns="35099" tIns="35099" rIns="35099" bIns="35099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600" kern="120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defTabSz="685800" fontAlgn="auto">
              <a:spcAft>
                <a:spcPts val="0"/>
              </a:spcAft>
              <a:tabLst>
                <a:tab pos="342900" algn="l"/>
                <a:tab pos="685800" algn="l"/>
                <a:tab pos="1028700" algn="l"/>
                <a:tab pos="1371600" algn="l"/>
                <a:tab pos="1714500" algn="l"/>
                <a:tab pos="2057400" algn="l"/>
                <a:tab pos="2400300" algn="l"/>
                <a:tab pos="2743200" algn="l"/>
                <a:tab pos="3086100" algn="l"/>
                <a:tab pos="3429000" algn="l"/>
                <a:tab pos="3771900" algn="l"/>
                <a:tab pos="4114800" algn="l"/>
                <a:tab pos="4457700" algn="l"/>
                <a:tab pos="4800600" algn="l"/>
                <a:tab pos="5143500" algn="l"/>
                <a:tab pos="5486400" algn="l"/>
                <a:tab pos="5829300" algn="l"/>
                <a:tab pos="6172200" algn="l"/>
                <a:tab pos="6515100" algn="l"/>
                <a:tab pos="6858000" algn="l"/>
              </a:tabLst>
            </a:pPr>
            <a:r>
              <a:rPr lang="zh-TW" altLang="en-US" sz="4000" dirty="0">
                <a:solidFill>
                  <a:prstClr val="black"/>
                </a:solidFill>
                <a:latin typeface="Calibri Light" panose="020F0302020204030204"/>
                <a:ea typeface="新細明體" panose="02020500000000000000" pitchFamily="18" charset="-120"/>
              </a:rPr>
              <a:t>歌頌救贖主</a:t>
            </a:r>
            <a:endParaRPr lang="en-US" altLang="zh-TW" sz="4000" dirty="0">
              <a:solidFill>
                <a:prstClr val="black"/>
              </a:solidFill>
              <a:latin typeface="Calibri Light" panose="020F0302020204030204"/>
              <a:ea typeface="新細明體" panose="02020500000000000000" pitchFamily="18" charset="-120"/>
            </a:endParaRPr>
          </a:p>
          <a:p>
            <a:pPr defTabSz="685800" fontAlgn="auto">
              <a:spcAft>
                <a:spcPts val="0"/>
              </a:spcAft>
              <a:tabLst>
                <a:tab pos="342900" algn="l"/>
                <a:tab pos="685800" algn="l"/>
                <a:tab pos="1028700" algn="l"/>
                <a:tab pos="1371600" algn="l"/>
                <a:tab pos="1714500" algn="l"/>
                <a:tab pos="2057400" algn="l"/>
                <a:tab pos="2400300" algn="l"/>
                <a:tab pos="2743200" algn="l"/>
                <a:tab pos="3086100" algn="l"/>
                <a:tab pos="3429000" algn="l"/>
                <a:tab pos="3771900" algn="l"/>
                <a:tab pos="4114800" algn="l"/>
                <a:tab pos="4457700" algn="l"/>
                <a:tab pos="4800600" algn="l"/>
                <a:tab pos="5143500" algn="l"/>
                <a:tab pos="5486400" algn="l"/>
                <a:tab pos="5829300" algn="l"/>
                <a:tab pos="6172200" algn="l"/>
                <a:tab pos="6515100" algn="l"/>
                <a:tab pos="6858000" algn="l"/>
              </a:tabLst>
            </a:pPr>
            <a:r>
              <a:rPr lang="zh-TW" altLang="en-US" sz="4000" dirty="0">
                <a:solidFill>
                  <a:prstClr val="black"/>
                </a:solidFill>
                <a:latin typeface="Calibri Light" panose="020F0302020204030204"/>
                <a:ea typeface="新細明體" panose="02020500000000000000" pitchFamily="18" charset="-120"/>
              </a:rPr>
              <a:t/>
            </a:r>
            <a:br>
              <a:rPr lang="zh-TW" altLang="en-US" sz="4000" dirty="0">
                <a:solidFill>
                  <a:prstClr val="black"/>
                </a:solidFill>
                <a:latin typeface="Calibri Light" panose="020F0302020204030204"/>
                <a:ea typeface="新細明體" panose="02020500000000000000" pitchFamily="18" charset="-120"/>
              </a:rPr>
            </a:br>
            <a:r>
              <a:rPr lang="en-US" sz="4000" dirty="0">
                <a:solidFill>
                  <a:prstClr val="black"/>
                </a:solidFill>
                <a:latin typeface="Calibri Light" panose="020F0302020204030204"/>
              </a:rPr>
              <a:t>I Will Sing of My Redeemer</a:t>
            </a:r>
          </a:p>
        </p:txBody>
      </p:sp>
    </p:spTree>
    <p:extLst>
      <p:ext uri="{BB962C8B-B14F-4D97-AF65-F5344CB8AC3E}">
        <p14:creationId xmlns:p14="http://schemas.microsoft.com/office/powerpoint/2010/main" val="1375782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.  I will sing of my Redeemer,…"/>
          <p:cNvSpPr txBox="1">
            <a:spLocks/>
          </p:cNvSpPr>
          <p:nvPr/>
        </p:nvSpPr>
        <p:spPr>
          <a:xfrm>
            <a:off x="571500" y="457200"/>
            <a:ext cx="8001000" cy="45230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5099" tIns="35099" rIns="35099" bIns="35099" anchor="ctr">
            <a:noAutofit/>
          </a:bodyPr>
          <a:lstStyle>
            <a:lvl1pPr marL="342900" marR="0" indent="-342900" algn="l" defTabSz="457200" rtl="0" latinLnBrk="0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600" b="0" i="0" u="none" strike="noStrike" cap="none" spc="0" baseline="0">
                <a:ln>
                  <a:noFill/>
                </a:ln>
                <a:solidFill>
                  <a:srgbClr val="E6E6E6"/>
                </a:solidFill>
                <a:uFillTx/>
                <a:latin typeface="+mn-lt"/>
                <a:ea typeface="+mn-ea"/>
                <a:cs typeface="+mn-cs"/>
                <a:sym typeface="Times New Roman"/>
              </a:defRPr>
            </a:lvl1pPr>
            <a:lvl2pPr marL="342900" marR="0" indent="114300" algn="l" defTabSz="457200" rtl="0" latinLnBrk="0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600" b="0" i="0" u="none" strike="noStrike" cap="none" spc="0" baseline="0">
                <a:ln>
                  <a:noFill/>
                </a:ln>
                <a:solidFill>
                  <a:srgbClr val="E6E6E6"/>
                </a:solidFill>
                <a:uFillTx/>
                <a:latin typeface="+mn-lt"/>
                <a:ea typeface="+mn-ea"/>
                <a:cs typeface="+mn-cs"/>
                <a:sym typeface="Times New Roman"/>
              </a:defRPr>
            </a:lvl2pPr>
            <a:lvl3pPr marL="342900" marR="0" indent="571500" algn="l" defTabSz="457200" rtl="0" latinLnBrk="0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600" b="0" i="0" u="none" strike="noStrike" cap="none" spc="0" baseline="0">
                <a:ln>
                  <a:noFill/>
                </a:ln>
                <a:solidFill>
                  <a:srgbClr val="E6E6E6"/>
                </a:solidFill>
                <a:uFillTx/>
                <a:latin typeface="+mn-lt"/>
                <a:ea typeface="+mn-ea"/>
                <a:cs typeface="+mn-cs"/>
                <a:sym typeface="Times New Roman"/>
              </a:defRPr>
            </a:lvl3pPr>
            <a:lvl4pPr marL="342900" marR="0" indent="1028700" algn="l" defTabSz="457200" rtl="0" latinLnBrk="0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600" b="0" i="0" u="none" strike="noStrike" cap="none" spc="0" baseline="0">
                <a:ln>
                  <a:noFill/>
                </a:ln>
                <a:solidFill>
                  <a:srgbClr val="E6E6E6"/>
                </a:solidFill>
                <a:uFillTx/>
                <a:latin typeface="+mn-lt"/>
                <a:ea typeface="+mn-ea"/>
                <a:cs typeface="+mn-cs"/>
                <a:sym typeface="Times New Roman"/>
              </a:defRPr>
            </a:lvl4pPr>
            <a:lvl5pPr marL="342900" marR="0" indent="1485900" algn="l" defTabSz="457200" rtl="0" latinLnBrk="0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600" b="0" i="0" u="none" strike="noStrike" cap="none" spc="0" baseline="0">
                <a:ln>
                  <a:noFill/>
                </a:ln>
                <a:solidFill>
                  <a:srgbClr val="E6E6E6"/>
                </a:solidFill>
                <a:uFillTx/>
                <a:latin typeface="+mn-lt"/>
                <a:ea typeface="+mn-ea"/>
                <a:cs typeface="+mn-cs"/>
                <a:sym typeface="Times New Roman"/>
              </a:defRPr>
            </a:lvl5pPr>
            <a:lvl6pPr marL="342900" marR="0" indent="1943100" algn="ctr" defTabSz="457200" rtl="0" latinLnBrk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ln>
                  <a:noFill/>
                </a:ln>
                <a:solidFill>
                  <a:srgbClr val="CCFFCC"/>
                </a:solidFill>
                <a:uFillTx/>
                <a:latin typeface="+mn-lt"/>
                <a:ea typeface="+mn-ea"/>
                <a:cs typeface="+mn-cs"/>
                <a:sym typeface="Times New Roman"/>
              </a:defRPr>
            </a:lvl6pPr>
            <a:lvl7pPr marL="342900" marR="0" indent="2400300" algn="ctr" defTabSz="457200" rtl="0" latinLnBrk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ln>
                  <a:noFill/>
                </a:ln>
                <a:solidFill>
                  <a:srgbClr val="CCFFCC"/>
                </a:solidFill>
                <a:uFillTx/>
                <a:latin typeface="+mn-lt"/>
                <a:ea typeface="+mn-ea"/>
                <a:cs typeface="+mn-cs"/>
                <a:sym typeface="Times New Roman"/>
              </a:defRPr>
            </a:lvl7pPr>
            <a:lvl8pPr marL="342900" marR="0" indent="2857500" algn="ctr" defTabSz="457200" rtl="0" latinLnBrk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ln>
                  <a:noFill/>
                </a:ln>
                <a:solidFill>
                  <a:srgbClr val="CCFFCC"/>
                </a:solidFill>
                <a:uFillTx/>
                <a:latin typeface="+mn-lt"/>
                <a:ea typeface="+mn-ea"/>
                <a:cs typeface="+mn-cs"/>
                <a:sym typeface="Times New Roman"/>
              </a:defRPr>
            </a:lvl8pPr>
            <a:lvl9pPr marL="342900" marR="0" indent="3314700" algn="ctr" defTabSz="457200" rtl="0" latinLnBrk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ln>
                  <a:noFill/>
                </a:ln>
                <a:solidFill>
                  <a:srgbClr val="CCFFCC"/>
                </a:solidFill>
                <a:uFillTx/>
                <a:latin typeface="+mn-lt"/>
                <a:ea typeface="+mn-ea"/>
                <a:cs typeface="+mn-cs"/>
                <a:sym typeface="Times New Roman"/>
              </a:defRPr>
            </a:lvl9pPr>
          </a:lstStyle>
          <a:p>
            <a:pPr marL="255984" indent="-254794" algn="ctr" defTabSz="342900" eaLnBrk="1" fontAlgn="auto" hangingPunct="1">
              <a:lnSpc>
                <a:spcPct val="100000"/>
              </a:lnSpc>
              <a:spcBef>
                <a:spcPts val="600"/>
              </a:spcBef>
              <a:tabLst>
                <a:tab pos="257175" algn="l"/>
                <a:tab pos="333375" algn="l"/>
                <a:tab pos="676275" algn="l"/>
                <a:tab pos="1019175" algn="l"/>
                <a:tab pos="1362075" algn="l"/>
                <a:tab pos="1704975" algn="l"/>
                <a:tab pos="2047875" algn="l"/>
                <a:tab pos="2390775" algn="l"/>
                <a:tab pos="2733675" algn="l"/>
                <a:tab pos="3076575" algn="l"/>
                <a:tab pos="3419475" algn="l"/>
                <a:tab pos="3762375" algn="l"/>
                <a:tab pos="4105275" algn="l"/>
                <a:tab pos="4448175" algn="l"/>
                <a:tab pos="4791075" algn="l"/>
                <a:tab pos="5133975" algn="l"/>
                <a:tab pos="5476875" algn="l"/>
                <a:tab pos="5819775" algn="l"/>
                <a:tab pos="6162675" algn="l"/>
                <a:tab pos="6505575" algn="l"/>
                <a:tab pos="6848475" algn="l"/>
              </a:tabLst>
              <a:defRPr sz="360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defRPr>
            </a:pPr>
            <a:r>
              <a:rPr lang="zh-TW" altLang="en-US" sz="3600" kern="0" dirty="0">
                <a:solidFill>
                  <a:prstClr val="black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Times New Roman"/>
                <a:ea typeface="新細明體" panose="02020500000000000000" pitchFamily="18" charset="-120"/>
                <a:cs typeface="Times New Roman"/>
              </a:rPr>
              <a:t>我要歌頌我救贖主，歌頌祂奇妙大愛；</a:t>
            </a:r>
            <a:br>
              <a:rPr lang="zh-TW" altLang="en-US" sz="3600" kern="0" dirty="0">
                <a:solidFill>
                  <a:prstClr val="black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Times New Roman"/>
                <a:ea typeface="新細明體" panose="02020500000000000000" pitchFamily="18" charset="-120"/>
                <a:cs typeface="Times New Roman"/>
              </a:rPr>
            </a:br>
            <a:r>
              <a:rPr lang="zh-TW" altLang="en-US" sz="3600" kern="0" dirty="0">
                <a:solidFill>
                  <a:prstClr val="black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Times New Roman"/>
                <a:ea typeface="新細明體" panose="02020500000000000000" pitchFamily="18" charset="-120"/>
                <a:cs typeface="Times New Roman"/>
              </a:rPr>
              <a:t>被</a:t>
            </a:r>
            <a:r>
              <a:rPr lang="zh-CN" altLang="en-US" sz="3600" kern="0" dirty="0">
                <a:solidFill>
                  <a:prstClr val="black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Times New Roman"/>
                <a:ea typeface="新細明體" panose="02020500000000000000" pitchFamily="18" charset="-120"/>
                <a:cs typeface="Times New Roman"/>
              </a:rPr>
              <a:t>钉</a:t>
            </a:r>
            <a:r>
              <a:rPr lang="zh-TW" altLang="en-US" sz="3600" kern="0" dirty="0">
                <a:solidFill>
                  <a:prstClr val="black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Times New Roman"/>
                <a:ea typeface="新細明體" panose="02020500000000000000" pitchFamily="18" charset="-120"/>
                <a:cs typeface="Times New Roman"/>
              </a:rPr>
              <a:t>十架受盡咒詛，為要將我贖出來。</a:t>
            </a:r>
          </a:p>
          <a:p>
            <a:pPr marL="255984" indent="-254794" algn="ctr" defTabSz="342900" eaLnBrk="1" fontAlgn="auto" hangingPunct="1">
              <a:lnSpc>
                <a:spcPct val="100000"/>
              </a:lnSpc>
              <a:spcBef>
                <a:spcPts val="600"/>
              </a:spcBef>
              <a:tabLst>
                <a:tab pos="257175" algn="l"/>
                <a:tab pos="333375" algn="l"/>
                <a:tab pos="676275" algn="l"/>
                <a:tab pos="1019175" algn="l"/>
                <a:tab pos="1362075" algn="l"/>
                <a:tab pos="1704975" algn="l"/>
                <a:tab pos="2047875" algn="l"/>
                <a:tab pos="2390775" algn="l"/>
                <a:tab pos="2733675" algn="l"/>
                <a:tab pos="3076575" algn="l"/>
                <a:tab pos="3419475" algn="l"/>
                <a:tab pos="3762375" algn="l"/>
                <a:tab pos="4105275" algn="l"/>
                <a:tab pos="4448175" algn="l"/>
                <a:tab pos="4791075" algn="l"/>
                <a:tab pos="5133975" algn="l"/>
                <a:tab pos="5476875" algn="l"/>
                <a:tab pos="5819775" algn="l"/>
                <a:tab pos="6162675" algn="l"/>
                <a:tab pos="6505575" algn="l"/>
                <a:tab pos="6848475" algn="l"/>
              </a:tabLst>
              <a:defRPr sz="360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defRPr>
            </a:pPr>
            <a:endParaRPr lang="zh-TW" altLang="en-US" sz="2800" kern="0" dirty="0">
              <a:solidFill>
                <a:prstClr val="black"/>
              </a:solidFill>
              <a:effectLst>
                <a:outerShdw blurRad="12700" dist="25400" dir="2700000" rotWithShape="0">
                  <a:srgbClr val="000000"/>
                </a:outerShdw>
              </a:effectLst>
              <a:latin typeface="Times New Roman"/>
              <a:ea typeface="新細明體" panose="02020500000000000000" pitchFamily="18" charset="-120"/>
              <a:cs typeface="Times New Roman"/>
            </a:endParaRPr>
          </a:p>
          <a:p>
            <a:pPr marL="255984" indent="-254794" algn="ctr" defTabSz="342900" eaLnBrk="1" fontAlgn="auto" hangingPunct="1">
              <a:lnSpc>
                <a:spcPct val="100000"/>
              </a:lnSpc>
              <a:spcBef>
                <a:spcPts val="600"/>
              </a:spcBef>
              <a:tabLst>
                <a:tab pos="257175" algn="l"/>
                <a:tab pos="333375" algn="l"/>
                <a:tab pos="676275" algn="l"/>
                <a:tab pos="1019175" algn="l"/>
                <a:tab pos="1362075" algn="l"/>
                <a:tab pos="1704975" algn="l"/>
                <a:tab pos="2047875" algn="l"/>
                <a:tab pos="2390775" algn="l"/>
                <a:tab pos="2733675" algn="l"/>
                <a:tab pos="3076575" algn="l"/>
                <a:tab pos="3419475" algn="l"/>
                <a:tab pos="3762375" algn="l"/>
                <a:tab pos="4105275" algn="l"/>
                <a:tab pos="4448175" algn="l"/>
                <a:tab pos="4791075" algn="l"/>
                <a:tab pos="5133975" algn="l"/>
                <a:tab pos="5476875" algn="l"/>
                <a:tab pos="5819775" algn="l"/>
                <a:tab pos="6162675" algn="l"/>
                <a:tab pos="6505575" algn="l"/>
                <a:tab pos="6848475" algn="l"/>
              </a:tabLst>
              <a:defRPr sz="360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defRPr>
            </a:pPr>
            <a:r>
              <a:rPr lang="en-US" sz="2800" kern="0" dirty="0">
                <a:solidFill>
                  <a:prstClr val="black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Times New Roman"/>
                <a:cs typeface="Times New Roman"/>
              </a:rPr>
              <a:t>I will sing of my Redeemer,</a:t>
            </a:r>
          </a:p>
          <a:p>
            <a:pPr marL="255984" indent="-254794" algn="ctr" defTabSz="342900" eaLnBrk="1" fontAlgn="auto" hangingPunct="1">
              <a:lnSpc>
                <a:spcPct val="100000"/>
              </a:lnSpc>
              <a:spcBef>
                <a:spcPts val="600"/>
              </a:spcBef>
              <a:tabLst>
                <a:tab pos="257175" algn="l"/>
                <a:tab pos="333375" algn="l"/>
                <a:tab pos="676275" algn="l"/>
                <a:tab pos="1019175" algn="l"/>
                <a:tab pos="1362075" algn="l"/>
                <a:tab pos="1704975" algn="l"/>
                <a:tab pos="2047875" algn="l"/>
                <a:tab pos="2390775" algn="l"/>
                <a:tab pos="2733675" algn="l"/>
                <a:tab pos="3076575" algn="l"/>
                <a:tab pos="3419475" algn="l"/>
                <a:tab pos="3762375" algn="l"/>
                <a:tab pos="4105275" algn="l"/>
                <a:tab pos="4448175" algn="l"/>
                <a:tab pos="4791075" algn="l"/>
                <a:tab pos="5133975" algn="l"/>
                <a:tab pos="5476875" algn="l"/>
                <a:tab pos="5819775" algn="l"/>
                <a:tab pos="6162675" algn="l"/>
                <a:tab pos="6505575" algn="l"/>
                <a:tab pos="6848475" algn="l"/>
              </a:tabLst>
              <a:defRPr sz="360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defRPr>
            </a:pPr>
            <a:r>
              <a:rPr lang="en-US" sz="2800" kern="0" dirty="0">
                <a:solidFill>
                  <a:prstClr val="black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Times New Roman"/>
                <a:cs typeface="Times New Roman"/>
              </a:rPr>
              <a:t>And His wondrous love to me;</a:t>
            </a:r>
          </a:p>
          <a:p>
            <a:pPr marL="255984" indent="-254794" algn="ctr" defTabSz="342900" eaLnBrk="1" fontAlgn="auto" hangingPunct="1">
              <a:lnSpc>
                <a:spcPct val="100000"/>
              </a:lnSpc>
              <a:spcBef>
                <a:spcPts val="600"/>
              </a:spcBef>
              <a:tabLst>
                <a:tab pos="257175" algn="l"/>
                <a:tab pos="333375" algn="l"/>
                <a:tab pos="676275" algn="l"/>
                <a:tab pos="1019175" algn="l"/>
                <a:tab pos="1362075" algn="l"/>
                <a:tab pos="1704975" algn="l"/>
                <a:tab pos="2047875" algn="l"/>
                <a:tab pos="2390775" algn="l"/>
                <a:tab pos="2733675" algn="l"/>
                <a:tab pos="3076575" algn="l"/>
                <a:tab pos="3419475" algn="l"/>
                <a:tab pos="3762375" algn="l"/>
                <a:tab pos="4105275" algn="l"/>
                <a:tab pos="4448175" algn="l"/>
                <a:tab pos="4791075" algn="l"/>
                <a:tab pos="5133975" algn="l"/>
                <a:tab pos="5476875" algn="l"/>
                <a:tab pos="5819775" algn="l"/>
                <a:tab pos="6162675" algn="l"/>
                <a:tab pos="6505575" algn="l"/>
                <a:tab pos="6848475" algn="l"/>
              </a:tabLst>
              <a:defRPr sz="360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defRPr>
            </a:pPr>
            <a:r>
              <a:rPr lang="en-US" sz="2800" kern="0" dirty="0">
                <a:solidFill>
                  <a:prstClr val="black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Times New Roman"/>
                <a:cs typeface="Times New Roman"/>
              </a:rPr>
              <a:t>On the cruel cross He suffered,</a:t>
            </a:r>
          </a:p>
          <a:p>
            <a:pPr marL="255984" indent="-254794" algn="ctr" defTabSz="342900" eaLnBrk="1" fontAlgn="auto" hangingPunct="1">
              <a:lnSpc>
                <a:spcPct val="100000"/>
              </a:lnSpc>
              <a:spcBef>
                <a:spcPts val="600"/>
              </a:spcBef>
              <a:tabLst>
                <a:tab pos="257175" algn="l"/>
                <a:tab pos="333375" algn="l"/>
                <a:tab pos="676275" algn="l"/>
                <a:tab pos="1019175" algn="l"/>
                <a:tab pos="1362075" algn="l"/>
                <a:tab pos="1704975" algn="l"/>
                <a:tab pos="2047875" algn="l"/>
                <a:tab pos="2390775" algn="l"/>
                <a:tab pos="2733675" algn="l"/>
                <a:tab pos="3076575" algn="l"/>
                <a:tab pos="3419475" algn="l"/>
                <a:tab pos="3762375" algn="l"/>
                <a:tab pos="4105275" algn="l"/>
                <a:tab pos="4448175" algn="l"/>
                <a:tab pos="4791075" algn="l"/>
                <a:tab pos="5133975" algn="l"/>
                <a:tab pos="5476875" algn="l"/>
                <a:tab pos="5819775" algn="l"/>
                <a:tab pos="6162675" algn="l"/>
                <a:tab pos="6505575" algn="l"/>
                <a:tab pos="6848475" algn="l"/>
              </a:tabLst>
              <a:defRPr sz="360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defRPr>
            </a:pPr>
            <a:r>
              <a:rPr lang="en-US" sz="2800" kern="0" dirty="0">
                <a:solidFill>
                  <a:prstClr val="black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Times New Roman"/>
                <a:cs typeface="Times New Roman"/>
              </a:rPr>
              <a:t>From the curse to set me free.</a:t>
            </a:r>
          </a:p>
        </p:txBody>
      </p:sp>
    </p:spTree>
    <p:extLst>
      <p:ext uri="{BB962C8B-B14F-4D97-AF65-F5344CB8AC3E}">
        <p14:creationId xmlns:p14="http://schemas.microsoft.com/office/powerpoint/2010/main" val="551333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.  I will sing of my Redeemer,…"/>
          <p:cNvSpPr txBox="1">
            <a:spLocks/>
          </p:cNvSpPr>
          <p:nvPr/>
        </p:nvSpPr>
        <p:spPr>
          <a:xfrm>
            <a:off x="571500" y="762000"/>
            <a:ext cx="8001000" cy="45230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5099" tIns="35099" rIns="35099" bIns="35099" anchor="ctr">
            <a:noAutofit/>
          </a:bodyPr>
          <a:lstStyle>
            <a:lvl1pPr marL="342900" marR="0" indent="-342900" algn="l" defTabSz="457200" rtl="0" latinLnBrk="0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600" b="0" i="0" u="none" strike="noStrike" cap="none" spc="0" baseline="0">
                <a:ln>
                  <a:noFill/>
                </a:ln>
                <a:solidFill>
                  <a:srgbClr val="E6E6E6"/>
                </a:solidFill>
                <a:uFillTx/>
                <a:latin typeface="+mn-lt"/>
                <a:ea typeface="+mn-ea"/>
                <a:cs typeface="+mn-cs"/>
                <a:sym typeface="Times New Roman"/>
              </a:defRPr>
            </a:lvl1pPr>
            <a:lvl2pPr marL="342900" marR="0" indent="114300" algn="l" defTabSz="457200" rtl="0" latinLnBrk="0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600" b="0" i="0" u="none" strike="noStrike" cap="none" spc="0" baseline="0">
                <a:ln>
                  <a:noFill/>
                </a:ln>
                <a:solidFill>
                  <a:srgbClr val="E6E6E6"/>
                </a:solidFill>
                <a:uFillTx/>
                <a:latin typeface="+mn-lt"/>
                <a:ea typeface="+mn-ea"/>
                <a:cs typeface="+mn-cs"/>
                <a:sym typeface="Times New Roman"/>
              </a:defRPr>
            </a:lvl2pPr>
            <a:lvl3pPr marL="342900" marR="0" indent="571500" algn="l" defTabSz="457200" rtl="0" latinLnBrk="0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600" b="0" i="0" u="none" strike="noStrike" cap="none" spc="0" baseline="0">
                <a:ln>
                  <a:noFill/>
                </a:ln>
                <a:solidFill>
                  <a:srgbClr val="E6E6E6"/>
                </a:solidFill>
                <a:uFillTx/>
                <a:latin typeface="+mn-lt"/>
                <a:ea typeface="+mn-ea"/>
                <a:cs typeface="+mn-cs"/>
                <a:sym typeface="Times New Roman"/>
              </a:defRPr>
            </a:lvl3pPr>
            <a:lvl4pPr marL="342900" marR="0" indent="1028700" algn="l" defTabSz="457200" rtl="0" latinLnBrk="0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600" b="0" i="0" u="none" strike="noStrike" cap="none" spc="0" baseline="0">
                <a:ln>
                  <a:noFill/>
                </a:ln>
                <a:solidFill>
                  <a:srgbClr val="E6E6E6"/>
                </a:solidFill>
                <a:uFillTx/>
                <a:latin typeface="+mn-lt"/>
                <a:ea typeface="+mn-ea"/>
                <a:cs typeface="+mn-cs"/>
                <a:sym typeface="Times New Roman"/>
              </a:defRPr>
            </a:lvl4pPr>
            <a:lvl5pPr marL="342900" marR="0" indent="1485900" algn="l" defTabSz="457200" rtl="0" latinLnBrk="0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600" b="0" i="0" u="none" strike="noStrike" cap="none" spc="0" baseline="0">
                <a:ln>
                  <a:noFill/>
                </a:ln>
                <a:solidFill>
                  <a:srgbClr val="E6E6E6"/>
                </a:solidFill>
                <a:uFillTx/>
                <a:latin typeface="+mn-lt"/>
                <a:ea typeface="+mn-ea"/>
                <a:cs typeface="+mn-cs"/>
                <a:sym typeface="Times New Roman"/>
              </a:defRPr>
            </a:lvl5pPr>
            <a:lvl6pPr marL="342900" marR="0" indent="1943100" algn="ctr" defTabSz="457200" rtl="0" latinLnBrk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ln>
                  <a:noFill/>
                </a:ln>
                <a:solidFill>
                  <a:srgbClr val="CCFFCC"/>
                </a:solidFill>
                <a:uFillTx/>
                <a:latin typeface="+mn-lt"/>
                <a:ea typeface="+mn-ea"/>
                <a:cs typeface="+mn-cs"/>
                <a:sym typeface="Times New Roman"/>
              </a:defRPr>
            </a:lvl6pPr>
            <a:lvl7pPr marL="342900" marR="0" indent="2400300" algn="ctr" defTabSz="457200" rtl="0" latinLnBrk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ln>
                  <a:noFill/>
                </a:ln>
                <a:solidFill>
                  <a:srgbClr val="CCFFCC"/>
                </a:solidFill>
                <a:uFillTx/>
                <a:latin typeface="+mn-lt"/>
                <a:ea typeface="+mn-ea"/>
                <a:cs typeface="+mn-cs"/>
                <a:sym typeface="Times New Roman"/>
              </a:defRPr>
            </a:lvl7pPr>
            <a:lvl8pPr marL="342900" marR="0" indent="2857500" algn="ctr" defTabSz="457200" rtl="0" latinLnBrk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ln>
                  <a:noFill/>
                </a:ln>
                <a:solidFill>
                  <a:srgbClr val="CCFFCC"/>
                </a:solidFill>
                <a:uFillTx/>
                <a:latin typeface="+mn-lt"/>
                <a:ea typeface="+mn-ea"/>
                <a:cs typeface="+mn-cs"/>
                <a:sym typeface="Times New Roman"/>
              </a:defRPr>
            </a:lvl8pPr>
            <a:lvl9pPr marL="342900" marR="0" indent="3314700" algn="ctr" defTabSz="457200" rtl="0" latinLnBrk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ln>
                  <a:noFill/>
                </a:ln>
                <a:solidFill>
                  <a:srgbClr val="CCFFCC"/>
                </a:solidFill>
                <a:uFillTx/>
                <a:latin typeface="+mn-lt"/>
                <a:ea typeface="+mn-ea"/>
                <a:cs typeface="+mn-cs"/>
                <a:sym typeface="Times New Roman"/>
              </a:defRPr>
            </a:lvl9pPr>
          </a:lstStyle>
          <a:p>
            <a:pPr marL="255984" indent="-254794" algn="ctr" defTabSz="342900" eaLnBrk="1" fontAlgn="auto" hangingPunct="1">
              <a:lnSpc>
                <a:spcPct val="100000"/>
              </a:lnSpc>
              <a:spcBef>
                <a:spcPts val="600"/>
              </a:spcBef>
              <a:tabLst>
                <a:tab pos="257175" algn="l"/>
                <a:tab pos="333375" algn="l"/>
                <a:tab pos="676275" algn="l"/>
                <a:tab pos="1019175" algn="l"/>
                <a:tab pos="1362075" algn="l"/>
                <a:tab pos="1704975" algn="l"/>
                <a:tab pos="2047875" algn="l"/>
                <a:tab pos="2390775" algn="l"/>
                <a:tab pos="2733675" algn="l"/>
                <a:tab pos="3076575" algn="l"/>
                <a:tab pos="3419475" algn="l"/>
                <a:tab pos="3762375" algn="l"/>
                <a:tab pos="4105275" algn="l"/>
                <a:tab pos="4448175" algn="l"/>
                <a:tab pos="4791075" algn="l"/>
                <a:tab pos="5133975" algn="l"/>
                <a:tab pos="5476875" algn="l"/>
                <a:tab pos="5819775" algn="l"/>
                <a:tab pos="6162675" algn="l"/>
                <a:tab pos="6505575" algn="l"/>
                <a:tab pos="6848475" algn="l"/>
              </a:tabLst>
              <a:defRPr sz="360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defRPr>
            </a:pPr>
            <a:r>
              <a:rPr lang="zh-TW" altLang="en-US" sz="3600" kern="0" dirty="0">
                <a:solidFill>
                  <a:prstClr val="black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Times New Roman"/>
                <a:cs typeface="Times New Roman"/>
              </a:rPr>
              <a:t>歌頌</a:t>
            </a:r>
            <a:r>
              <a:rPr lang="zh-CN" altLang="en-US" sz="3600" kern="0" dirty="0">
                <a:solidFill>
                  <a:prstClr val="black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zh-TW" altLang="en-US" sz="3600" kern="0" dirty="0">
                <a:solidFill>
                  <a:prstClr val="black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Times New Roman"/>
                <a:cs typeface="Times New Roman"/>
              </a:rPr>
              <a:t>歌頌 我</a:t>
            </a:r>
            <a:r>
              <a:rPr lang="zh-TW" altLang="en-US" sz="3600" kern="0" dirty="0">
                <a:solidFill>
                  <a:prstClr val="black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Times New Roman"/>
                <a:ea typeface="新細明體" panose="02020500000000000000" pitchFamily="18" charset="-120"/>
                <a:cs typeface="Times New Roman"/>
              </a:rPr>
              <a:t>救</a:t>
            </a:r>
            <a:r>
              <a:rPr lang="zh-TW" altLang="en-US" sz="3600" kern="0" dirty="0">
                <a:solidFill>
                  <a:prstClr val="black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Times New Roman"/>
                <a:cs typeface="Times New Roman"/>
              </a:rPr>
              <a:t>贖主</a:t>
            </a:r>
            <a:r>
              <a:rPr lang="zh-CN" altLang="en-US" sz="3600" kern="0" dirty="0">
                <a:solidFill>
                  <a:prstClr val="black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Times New Roman"/>
                <a:cs typeface="Times New Roman"/>
              </a:rPr>
              <a:t>！为</a:t>
            </a:r>
            <a:r>
              <a:rPr lang="zh-TW" altLang="en-US" sz="3600" kern="0" dirty="0">
                <a:solidFill>
                  <a:prstClr val="black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Times New Roman"/>
                <a:cs typeface="Times New Roman"/>
              </a:rPr>
              <a:t>救贖</a:t>
            </a:r>
            <a:r>
              <a:rPr lang="zh-CN" altLang="en-US" sz="3600" kern="0" dirty="0">
                <a:solidFill>
                  <a:prstClr val="black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Times New Roman"/>
                <a:cs typeface="Times New Roman"/>
              </a:rPr>
              <a:t>我宝血流</a:t>
            </a:r>
            <a:endParaRPr lang="en-US" altLang="zh-CN" sz="3600" kern="0" dirty="0">
              <a:solidFill>
                <a:prstClr val="black"/>
              </a:solidFill>
              <a:effectLst>
                <a:outerShdw blurRad="12700" dist="25400" dir="2700000" rotWithShape="0">
                  <a:srgbClr val="000000"/>
                </a:outerShdw>
              </a:effectLst>
              <a:latin typeface="Times New Roman"/>
              <a:cs typeface="Times New Roman"/>
            </a:endParaRPr>
          </a:p>
          <a:p>
            <a:pPr marL="255984" indent="-254794" algn="ctr" defTabSz="342900" eaLnBrk="1" fontAlgn="auto" hangingPunct="1">
              <a:lnSpc>
                <a:spcPct val="100000"/>
              </a:lnSpc>
              <a:spcBef>
                <a:spcPts val="600"/>
              </a:spcBef>
              <a:tabLst>
                <a:tab pos="257175" algn="l"/>
                <a:tab pos="333375" algn="l"/>
                <a:tab pos="676275" algn="l"/>
                <a:tab pos="1019175" algn="l"/>
                <a:tab pos="1362075" algn="l"/>
                <a:tab pos="1704975" algn="l"/>
                <a:tab pos="2047875" algn="l"/>
                <a:tab pos="2390775" algn="l"/>
                <a:tab pos="2733675" algn="l"/>
                <a:tab pos="3076575" algn="l"/>
                <a:tab pos="3419475" algn="l"/>
                <a:tab pos="3762375" algn="l"/>
                <a:tab pos="4105275" algn="l"/>
                <a:tab pos="4448175" algn="l"/>
                <a:tab pos="4791075" algn="l"/>
                <a:tab pos="5133975" algn="l"/>
                <a:tab pos="5476875" algn="l"/>
                <a:tab pos="5819775" algn="l"/>
                <a:tab pos="6162675" algn="l"/>
                <a:tab pos="6505575" algn="l"/>
                <a:tab pos="6848475" algn="l"/>
              </a:tabLst>
              <a:defRPr sz="360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defRPr>
            </a:pPr>
            <a:r>
              <a:rPr lang="zh-CN" altLang="en-US" sz="3600" kern="0" dirty="0">
                <a:solidFill>
                  <a:prstClr val="black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Times New Roman"/>
                <a:cs typeface="Times New Roman"/>
              </a:rPr>
              <a:t>十字架上担我刑罚，偿我罪债使自由</a:t>
            </a:r>
            <a:endParaRPr lang="zh-TW" altLang="en-US" sz="3600" kern="0" dirty="0">
              <a:solidFill>
                <a:prstClr val="black"/>
              </a:solidFill>
              <a:effectLst>
                <a:outerShdw blurRad="12700" dist="25400" dir="2700000" rotWithShape="0">
                  <a:srgbClr val="000000"/>
                </a:outerShdw>
              </a:effectLst>
              <a:latin typeface="Times New Roman"/>
              <a:cs typeface="Times New Roman"/>
            </a:endParaRPr>
          </a:p>
          <a:p>
            <a:pPr marL="255984" indent="-254794" algn="ctr" defTabSz="342900" eaLnBrk="1" fontAlgn="auto" hangingPunct="1">
              <a:lnSpc>
                <a:spcPct val="100000"/>
              </a:lnSpc>
              <a:spcBef>
                <a:spcPts val="600"/>
              </a:spcBef>
              <a:tabLst>
                <a:tab pos="257175" algn="l"/>
                <a:tab pos="333375" algn="l"/>
                <a:tab pos="676275" algn="l"/>
                <a:tab pos="1019175" algn="l"/>
                <a:tab pos="1362075" algn="l"/>
                <a:tab pos="1704975" algn="l"/>
                <a:tab pos="2047875" algn="l"/>
                <a:tab pos="2390775" algn="l"/>
                <a:tab pos="2733675" algn="l"/>
                <a:tab pos="3076575" algn="l"/>
                <a:tab pos="3419475" algn="l"/>
                <a:tab pos="3762375" algn="l"/>
                <a:tab pos="4105275" algn="l"/>
                <a:tab pos="4448175" algn="l"/>
                <a:tab pos="4791075" algn="l"/>
                <a:tab pos="5133975" algn="l"/>
                <a:tab pos="5476875" algn="l"/>
                <a:tab pos="5819775" algn="l"/>
                <a:tab pos="6162675" algn="l"/>
                <a:tab pos="6505575" algn="l"/>
                <a:tab pos="6848475" algn="l"/>
              </a:tabLst>
              <a:defRPr sz="3600" i="1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defRPr>
            </a:pPr>
            <a:endParaRPr lang="en-US" altLang="zh-CN" sz="3200" kern="0" dirty="0">
              <a:solidFill>
                <a:prstClr val="black"/>
              </a:solidFill>
              <a:effectLst>
                <a:outerShdw blurRad="12700" dist="25400" dir="2700000" rotWithShape="0">
                  <a:srgbClr val="000000"/>
                </a:outerShdw>
              </a:effectLst>
              <a:latin typeface="Times New Roman"/>
              <a:cs typeface="Times New Roman"/>
            </a:endParaRPr>
          </a:p>
          <a:p>
            <a:pPr marL="255984" indent="-254794" algn="ctr" defTabSz="342900" eaLnBrk="1" fontAlgn="auto" hangingPunct="1">
              <a:lnSpc>
                <a:spcPct val="100000"/>
              </a:lnSpc>
              <a:spcBef>
                <a:spcPts val="600"/>
              </a:spcBef>
              <a:tabLst>
                <a:tab pos="257175" algn="l"/>
                <a:tab pos="333375" algn="l"/>
                <a:tab pos="676275" algn="l"/>
                <a:tab pos="1019175" algn="l"/>
                <a:tab pos="1362075" algn="l"/>
                <a:tab pos="1704975" algn="l"/>
                <a:tab pos="2047875" algn="l"/>
                <a:tab pos="2390775" algn="l"/>
                <a:tab pos="2733675" algn="l"/>
                <a:tab pos="3076575" algn="l"/>
                <a:tab pos="3419475" algn="l"/>
                <a:tab pos="3762375" algn="l"/>
                <a:tab pos="4105275" algn="l"/>
                <a:tab pos="4448175" algn="l"/>
                <a:tab pos="4791075" algn="l"/>
                <a:tab pos="5133975" algn="l"/>
                <a:tab pos="5476875" algn="l"/>
                <a:tab pos="5819775" algn="l"/>
                <a:tab pos="6162675" algn="l"/>
                <a:tab pos="6505575" algn="l"/>
                <a:tab pos="6848475" algn="l"/>
              </a:tabLst>
              <a:defRPr sz="3600" i="1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defRPr>
            </a:pPr>
            <a:r>
              <a:rPr lang="en-US" altLang="zh-CN" sz="3200" kern="0" dirty="0">
                <a:solidFill>
                  <a:prstClr val="black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Times New Roman"/>
                <a:cs typeface="Times New Roman"/>
              </a:rPr>
              <a:t>Sing, O Sing of my Redeemer, </a:t>
            </a:r>
          </a:p>
          <a:p>
            <a:pPr marL="255984" indent="-254794" algn="ctr" defTabSz="342900" eaLnBrk="1" fontAlgn="auto" hangingPunct="1">
              <a:lnSpc>
                <a:spcPct val="100000"/>
              </a:lnSpc>
              <a:spcBef>
                <a:spcPts val="600"/>
              </a:spcBef>
              <a:tabLst>
                <a:tab pos="257175" algn="l"/>
                <a:tab pos="333375" algn="l"/>
                <a:tab pos="676275" algn="l"/>
                <a:tab pos="1019175" algn="l"/>
                <a:tab pos="1362075" algn="l"/>
                <a:tab pos="1704975" algn="l"/>
                <a:tab pos="2047875" algn="l"/>
                <a:tab pos="2390775" algn="l"/>
                <a:tab pos="2733675" algn="l"/>
                <a:tab pos="3076575" algn="l"/>
                <a:tab pos="3419475" algn="l"/>
                <a:tab pos="3762375" algn="l"/>
                <a:tab pos="4105275" algn="l"/>
                <a:tab pos="4448175" algn="l"/>
                <a:tab pos="4791075" algn="l"/>
                <a:tab pos="5133975" algn="l"/>
                <a:tab pos="5476875" algn="l"/>
                <a:tab pos="5819775" algn="l"/>
                <a:tab pos="6162675" algn="l"/>
                <a:tab pos="6505575" algn="l"/>
                <a:tab pos="6848475" algn="l"/>
              </a:tabLst>
              <a:defRPr sz="3600" i="1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defRPr>
            </a:pPr>
            <a:r>
              <a:rPr lang="en-US" altLang="zh-CN" sz="3200" kern="0" dirty="0">
                <a:solidFill>
                  <a:prstClr val="black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Times New Roman"/>
                <a:cs typeface="Times New Roman"/>
              </a:rPr>
              <a:t>with his blood he purchased me</a:t>
            </a:r>
          </a:p>
          <a:p>
            <a:pPr marL="255984" indent="-254794" algn="ctr" defTabSz="342900" eaLnBrk="1" fontAlgn="auto" hangingPunct="1">
              <a:lnSpc>
                <a:spcPct val="100000"/>
              </a:lnSpc>
              <a:spcBef>
                <a:spcPts val="600"/>
              </a:spcBef>
              <a:tabLst>
                <a:tab pos="257175" algn="l"/>
                <a:tab pos="333375" algn="l"/>
                <a:tab pos="676275" algn="l"/>
                <a:tab pos="1019175" algn="l"/>
                <a:tab pos="1362075" algn="l"/>
                <a:tab pos="1704975" algn="l"/>
                <a:tab pos="2047875" algn="l"/>
                <a:tab pos="2390775" algn="l"/>
                <a:tab pos="2733675" algn="l"/>
                <a:tab pos="3076575" algn="l"/>
                <a:tab pos="3419475" algn="l"/>
                <a:tab pos="3762375" algn="l"/>
                <a:tab pos="4105275" algn="l"/>
                <a:tab pos="4448175" algn="l"/>
                <a:tab pos="4791075" algn="l"/>
                <a:tab pos="5133975" algn="l"/>
                <a:tab pos="5476875" algn="l"/>
                <a:tab pos="5819775" algn="l"/>
                <a:tab pos="6162675" algn="l"/>
                <a:tab pos="6505575" algn="l"/>
                <a:tab pos="6848475" algn="l"/>
              </a:tabLst>
              <a:defRPr sz="3600" i="1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defRPr>
            </a:pPr>
            <a:r>
              <a:rPr lang="en-US" sz="3200" kern="0" dirty="0">
                <a:solidFill>
                  <a:prstClr val="black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Times New Roman"/>
                <a:cs typeface="Times New Roman"/>
              </a:rPr>
              <a:t>On the cross he sealed my pardon, </a:t>
            </a:r>
          </a:p>
          <a:p>
            <a:pPr marL="255984" indent="-254794" algn="ctr" defTabSz="342900" eaLnBrk="1" fontAlgn="auto" hangingPunct="1">
              <a:lnSpc>
                <a:spcPct val="100000"/>
              </a:lnSpc>
              <a:spcBef>
                <a:spcPts val="600"/>
              </a:spcBef>
              <a:tabLst>
                <a:tab pos="257175" algn="l"/>
                <a:tab pos="333375" algn="l"/>
                <a:tab pos="676275" algn="l"/>
                <a:tab pos="1019175" algn="l"/>
                <a:tab pos="1362075" algn="l"/>
                <a:tab pos="1704975" algn="l"/>
                <a:tab pos="2047875" algn="l"/>
                <a:tab pos="2390775" algn="l"/>
                <a:tab pos="2733675" algn="l"/>
                <a:tab pos="3076575" algn="l"/>
                <a:tab pos="3419475" algn="l"/>
                <a:tab pos="3762375" algn="l"/>
                <a:tab pos="4105275" algn="l"/>
                <a:tab pos="4448175" algn="l"/>
                <a:tab pos="4791075" algn="l"/>
                <a:tab pos="5133975" algn="l"/>
                <a:tab pos="5476875" algn="l"/>
                <a:tab pos="5819775" algn="l"/>
                <a:tab pos="6162675" algn="l"/>
                <a:tab pos="6505575" algn="l"/>
                <a:tab pos="6848475" algn="l"/>
              </a:tabLst>
              <a:defRPr sz="3600" i="1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defRPr>
            </a:pPr>
            <a:r>
              <a:rPr lang="en-US" sz="3200" kern="0" dirty="0">
                <a:solidFill>
                  <a:prstClr val="black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Times New Roman"/>
                <a:cs typeface="Times New Roman"/>
              </a:rPr>
              <a:t>paid the debt, and made me free</a:t>
            </a:r>
          </a:p>
        </p:txBody>
      </p:sp>
    </p:spTree>
    <p:extLst>
      <p:ext uri="{BB962C8B-B14F-4D97-AF65-F5344CB8AC3E}">
        <p14:creationId xmlns:p14="http://schemas.microsoft.com/office/powerpoint/2010/main" val="1687955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.  I will tell the wondrous story,…"/>
          <p:cNvSpPr txBox="1">
            <a:spLocks/>
          </p:cNvSpPr>
          <p:nvPr/>
        </p:nvSpPr>
        <p:spPr>
          <a:xfrm>
            <a:off x="419100" y="533400"/>
            <a:ext cx="8305800" cy="41697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5099" tIns="35099" rIns="35099" bIns="35099" anchor="ctr">
            <a:noAutofit/>
          </a:bodyPr>
          <a:lstStyle>
            <a:lvl1pPr marL="342900" marR="0" indent="-342900" algn="l" defTabSz="457200" rtl="0" latinLnBrk="0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600" b="0" i="0" u="none" strike="noStrike" cap="none" spc="0" baseline="0">
                <a:ln>
                  <a:noFill/>
                </a:ln>
                <a:solidFill>
                  <a:srgbClr val="E6E6E6"/>
                </a:solidFill>
                <a:uFillTx/>
                <a:latin typeface="+mn-lt"/>
                <a:ea typeface="+mn-ea"/>
                <a:cs typeface="+mn-cs"/>
                <a:sym typeface="Times New Roman"/>
              </a:defRPr>
            </a:lvl1pPr>
            <a:lvl2pPr marL="342900" marR="0" indent="114300" algn="l" defTabSz="457200" rtl="0" latinLnBrk="0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600" b="0" i="0" u="none" strike="noStrike" cap="none" spc="0" baseline="0">
                <a:ln>
                  <a:noFill/>
                </a:ln>
                <a:solidFill>
                  <a:srgbClr val="E6E6E6"/>
                </a:solidFill>
                <a:uFillTx/>
                <a:latin typeface="+mn-lt"/>
                <a:ea typeface="+mn-ea"/>
                <a:cs typeface="+mn-cs"/>
                <a:sym typeface="Times New Roman"/>
              </a:defRPr>
            </a:lvl2pPr>
            <a:lvl3pPr marL="342900" marR="0" indent="571500" algn="l" defTabSz="457200" rtl="0" latinLnBrk="0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600" b="0" i="0" u="none" strike="noStrike" cap="none" spc="0" baseline="0">
                <a:ln>
                  <a:noFill/>
                </a:ln>
                <a:solidFill>
                  <a:srgbClr val="E6E6E6"/>
                </a:solidFill>
                <a:uFillTx/>
                <a:latin typeface="+mn-lt"/>
                <a:ea typeface="+mn-ea"/>
                <a:cs typeface="+mn-cs"/>
                <a:sym typeface="Times New Roman"/>
              </a:defRPr>
            </a:lvl3pPr>
            <a:lvl4pPr marL="342900" marR="0" indent="1028700" algn="l" defTabSz="457200" rtl="0" latinLnBrk="0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600" b="0" i="0" u="none" strike="noStrike" cap="none" spc="0" baseline="0">
                <a:ln>
                  <a:noFill/>
                </a:ln>
                <a:solidFill>
                  <a:srgbClr val="E6E6E6"/>
                </a:solidFill>
                <a:uFillTx/>
                <a:latin typeface="+mn-lt"/>
                <a:ea typeface="+mn-ea"/>
                <a:cs typeface="+mn-cs"/>
                <a:sym typeface="Times New Roman"/>
              </a:defRPr>
            </a:lvl4pPr>
            <a:lvl5pPr marL="342900" marR="0" indent="1485900" algn="l" defTabSz="457200" rtl="0" latinLnBrk="0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600" b="0" i="0" u="none" strike="noStrike" cap="none" spc="0" baseline="0">
                <a:ln>
                  <a:noFill/>
                </a:ln>
                <a:solidFill>
                  <a:srgbClr val="E6E6E6"/>
                </a:solidFill>
                <a:uFillTx/>
                <a:latin typeface="+mn-lt"/>
                <a:ea typeface="+mn-ea"/>
                <a:cs typeface="+mn-cs"/>
                <a:sym typeface="Times New Roman"/>
              </a:defRPr>
            </a:lvl5pPr>
            <a:lvl6pPr marL="342900" marR="0" indent="1943100" algn="ctr" defTabSz="457200" rtl="0" latinLnBrk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ln>
                  <a:noFill/>
                </a:ln>
                <a:solidFill>
                  <a:srgbClr val="CCFFCC"/>
                </a:solidFill>
                <a:uFillTx/>
                <a:latin typeface="+mn-lt"/>
                <a:ea typeface="+mn-ea"/>
                <a:cs typeface="+mn-cs"/>
                <a:sym typeface="Times New Roman"/>
              </a:defRPr>
            </a:lvl6pPr>
            <a:lvl7pPr marL="342900" marR="0" indent="2400300" algn="ctr" defTabSz="457200" rtl="0" latinLnBrk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ln>
                  <a:noFill/>
                </a:ln>
                <a:solidFill>
                  <a:srgbClr val="CCFFCC"/>
                </a:solidFill>
                <a:uFillTx/>
                <a:latin typeface="+mn-lt"/>
                <a:ea typeface="+mn-ea"/>
                <a:cs typeface="+mn-cs"/>
                <a:sym typeface="Times New Roman"/>
              </a:defRPr>
            </a:lvl7pPr>
            <a:lvl8pPr marL="342900" marR="0" indent="2857500" algn="ctr" defTabSz="457200" rtl="0" latinLnBrk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ln>
                  <a:noFill/>
                </a:ln>
                <a:solidFill>
                  <a:srgbClr val="CCFFCC"/>
                </a:solidFill>
                <a:uFillTx/>
                <a:latin typeface="+mn-lt"/>
                <a:ea typeface="+mn-ea"/>
                <a:cs typeface="+mn-cs"/>
                <a:sym typeface="Times New Roman"/>
              </a:defRPr>
            </a:lvl8pPr>
            <a:lvl9pPr marL="342900" marR="0" indent="3314700" algn="ctr" defTabSz="457200" rtl="0" latinLnBrk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ln>
                  <a:noFill/>
                </a:ln>
                <a:solidFill>
                  <a:srgbClr val="CCFFCC"/>
                </a:solidFill>
                <a:uFillTx/>
                <a:latin typeface="+mn-lt"/>
                <a:ea typeface="+mn-ea"/>
                <a:cs typeface="+mn-cs"/>
                <a:sym typeface="Times New Roman"/>
              </a:defRPr>
            </a:lvl9pPr>
          </a:lstStyle>
          <a:p>
            <a:pPr marL="255984" indent="-254794" algn="ctr" defTabSz="342900" eaLnBrk="1" fontAlgn="auto" hangingPunct="1">
              <a:lnSpc>
                <a:spcPct val="100000"/>
              </a:lnSpc>
              <a:spcBef>
                <a:spcPts val="600"/>
              </a:spcBef>
              <a:tabLst>
                <a:tab pos="257175" algn="l"/>
                <a:tab pos="333375" algn="l"/>
                <a:tab pos="676275" algn="l"/>
                <a:tab pos="1019175" algn="l"/>
                <a:tab pos="1362075" algn="l"/>
                <a:tab pos="1704975" algn="l"/>
                <a:tab pos="2047875" algn="l"/>
                <a:tab pos="2390775" algn="l"/>
                <a:tab pos="2733675" algn="l"/>
                <a:tab pos="3076575" algn="l"/>
                <a:tab pos="3419475" algn="l"/>
                <a:tab pos="3762375" algn="l"/>
                <a:tab pos="4105275" algn="l"/>
                <a:tab pos="4448175" algn="l"/>
                <a:tab pos="4791075" algn="l"/>
                <a:tab pos="5133975" algn="l"/>
                <a:tab pos="5476875" algn="l"/>
                <a:tab pos="5819775" algn="l"/>
                <a:tab pos="6162675" algn="l"/>
                <a:tab pos="6505575" algn="l"/>
                <a:tab pos="6848475" algn="l"/>
              </a:tabLst>
              <a:defRPr sz="360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defRPr>
            </a:pPr>
            <a:r>
              <a:rPr lang="zh-TW" altLang="en-US" sz="3600" kern="0" dirty="0">
                <a:solidFill>
                  <a:prstClr val="black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Times New Roman"/>
                <a:ea typeface="新細明體" panose="02020500000000000000" pitchFamily="18" charset="-120"/>
                <a:cs typeface="Times New Roman"/>
              </a:rPr>
              <a:t>我要傳述奇妙經過，祂已代贖我罪愆；</a:t>
            </a:r>
            <a:br>
              <a:rPr lang="zh-TW" altLang="en-US" sz="3600" kern="0" dirty="0">
                <a:solidFill>
                  <a:prstClr val="black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Times New Roman"/>
                <a:ea typeface="新細明體" panose="02020500000000000000" pitchFamily="18" charset="-120"/>
                <a:cs typeface="Times New Roman"/>
              </a:rPr>
            </a:br>
            <a:r>
              <a:rPr lang="zh-TW" altLang="en-US" sz="3600" kern="0" dirty="0">
                <a:solidFill>
                  <a:prstClr val="black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Times New Roman"/>
                <a:ea typeface="新細明體" panose="02020500000000000000" pitchFamily="18" charset="-120"/>
                <a:cs typeface="Times New Roman"/>
              </a:rPr>
              <a:t>慈愛憐憫，無限廣闊，神將我罪盡赦免。</a:t>
            </a:r>
          </a:p>
          <a:p>
            <a:pPr marL="255984" indent="-254794" algn="ctr" defTabSz="342900" eaLnBrk="1" fontAlgn="auto" hangingPunct="1">
              <a:lnSpc>
                <a:spcPct val="100000"/>
              </a:lnSpc>
              <a:spcBef>
                <a:spcPts val="600"/>
              </a:spcBef>
              <a:tabLst>
                <a:tab pos="257175" algn="l"/>
                <a:tab pos="333375" algn="l"/>
                <a:tab pos="676275" algn="l"/>
                <a:tab pos="1019175" algn="l"/>
                <a:tab pos="1362075" algn="l"/>
                <a:tab pos="1704975" algn="l"/>
                <a:tab pos="2047875" algn="l"/>
                <a:tab pos="2390775" algn="l"/>
                <a:tab pos="2733675" algn="l"/>
                <a:tab pos="3076575" algn="l"/>
                <a:tab pos="3419475" algn="l"/>
                <a:tab pos="3762375" algn="l"/>
                <a:tab pos="4105275" algn="l"/>
                <a:tab pos="4448175" algn="l"/>
                <a:tab pos="4791075" algn="l"/>
                <a:tab pos="5133975" algn="l"/>
                <a:tab pos="5476875" algn="l"/>
                <a:tab pos="5819775" algn="l"/>
                <a:tab pos="6162675" algn="l"/>
                <a:tab pos="6505575" algn="l"/>
                <a:tab pos="6848475" algn="l"/>
              </a:tabLst>
              <a:defRPr sz="360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defRPr>
            </a:pPr>
            <a:endParaRPr lang="en-US" sz="2800" kern="0" dirty="0">
              <a:solidFill>
                <a:prstClr val="black"/>
              </a:solidFill>
              <a:effectLst>
                <a:outerShdw blurRad="12700" dist="25400" dir="2700000" rotWithShape="0">
                  <a:srgbClr val="000000"/>
                </a:outerShdw>
              </a:effectLst>
              <a:latin typeface="Times New Roman"/>
              <a:cs typeface="Times New Roman"/>
            </a:endParaRPr>
          </a:p>
          <a:p>
            <a:pPr marL="255984" indent="-254794" algn="ctr" defTabSz="342900" eaLnBrk="1" fontAlgn="auto" hangingPunct="1">
              <a:lnSpc>
                <a:spcPct val="100000"/>
              </a:lnSpc>
              <a:spcBef>
                <a:spcPts val="600"/>
              </a:spcBef>
              <a:tabLst>
                <a:tab pos="257175" algn="l"/>
                <a:tab pos="333375" algn="l"/>
                <a:tab pos="676275" algn="l"/>
                <a:tab pos="1019175" algn="l"/>
                <a:tab pos="1362075" algn="l"/>
                <a:tab pos="1704975" algn="l"/>
                <a:tab pos="2047875" algn="l"/>
                <a:tab pos="2390775" algn="l"/>
                <a:tab pos="2733675" algn="l"/>
                <a:tab pos="3076575" algn="l"/>
                <a:tab pos="3419475" algn="l"/>
                <a:tab pos="3762375" algn="l"/>
                <a:tab pos="4105275" algn="l"/>
                <a:tab pos="4448175" algn="l"/>
                <a:tab pos="4791075" algn="l"/>
                <a:tab pos="5133975" algn="l"/>
                <a:tab pos="5476875" algn="l"/>
                <a:tab pos="5819775" algn="l"/>
                <a:tab pos="6162675" algn="l"/>
                <a:tab pos="6505575" algn="l"/>
                <a:tab pos="6848475" algn="l"/>
              </a:tabLst>
              <a:defRPr sz="360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defRPr>
            </a:pPr>
            <a:r>
              <a:rPr lang="en-US" sz="2800" kern="0" dirty="0">
                <a:solidFill>
                  <a:prstClr val="black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Times New Roman"/>
                <a:cs typeface="Times New Roman"/>
              </a:rPr>
              <a:t>I will tell the wondrous story,</a:t>
            </a:r>
          </a:p>
          <a:p>
            <a:pPr marL="255984" indent="-254794" algn="ctr" defTabSz="342900" eaLnBrk="1" fontAlgn="auto" hangingPunct="1">
              <a:lnSpc>
                <a:spcPct val="100000"/>
              </a:lnSpc>
              <a:spcBef>
                <a:spcPts val="600"/>
              </a:spcBef>
              <a:tabLst>
                <a:tab pos="257175" algn="l"/>
                <a:tab pos="333375" algn="l"/>
                <a:tab pos="676275" algn="l"/>
                <a:tab pos="1019175" algn="l"/>
                <a:tab pos="1362075" algn="l"/>
                <a:tab pos="1704975" algn="l"/>
                <a:tab pos="2047875" algn="l"/>
                <a:tab pos="2390775" algn="l"/>
                <a:tab pos="2733675" algn="l"/>
                <a:tab pos="3076575" algn="l"/>
                <a:tab pos="3419475" algn="l"/>
                <a:tab pos="3762375" algn="l"/>
                <a:tab pos="4105275" algn="l"/>
                <a:tab pos="4448175" algn="l"/>
                <a:tab pos="4791075" algn="l"/>
                <a:tab pos="5133975" algn="l"/>
                <a:tab pos="5476875" algn="l"/>
                <a:tab pos="5819775" algn="l"/>
                <a:tab pos="6162675" algn="l"/>
                <a:tab pos="6505575" algn="l"/>
                <a:tab pos="6848475" algn="l"/>
              </a:tabLst>
              <a:defRPr sz="360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defRPr>
            </a:pPr>
            <a:r>
              <a:rPr lang="en-US" sz="2800" kern="0" dirty="0">
                <a:solidFill>
                  <a:prstClr val="black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Times New Roman"/>
                <a:cs typeface="Times New Roman"/>
              </a:rPr>
              <a:t>How my lost estate to save,</a:t>
            </a:r>
          </a:p>
          <a:p>
            <a:pPr marL="255984" indent="-254794" algn="ctr" defTabSz="342900" eaLnBrk="1" fontAlgn="auto" hangingPunct="1">
              <a:lnSpc>
                <a:spcPct val="100000"/>
              </a:lnSpc>
              <a:spcBef>
                <a:spcPts val="600"/>
              </a:spcBef>
              <a:tabLst>
                <a:tab pos="257175" algn="l"/>
                <a:tab pos="333375" algn="l"/>
                <a:tab pos="676275" algn="l"/>
                <a:tab pos="1019175" algn="l"/>
                <a:tab pos="1362075" algn="l"/>
                <a:tab pos="1704975" algn="l"/>
                <a:tab pos="2047875" algn="l"/>
                <a:tab pos="2390775" algn="l"/>
                <a:tab pos="2733675" algn="l"/>
                <a:tab pos="3076575" algn="l"/>
                <a:tab pos="3419475" algn="l"/>
                <a:tab pos="3762375" algn="l"/>
                <a:tab pos="4105275" algn="l"/>
                <a:tab pos="4448175" algn="l"/>
                <a:tab pos="4791075" algn="l"/>
                <a:tab pos="5133975" algn="l"/>
                <a:tab pos="5476875" algn="l"/>
                <a:tab pos="5819775" algn="l"/>
                <a:tab pos="6162675" algn="l"/>
                <a:tab pos="6505575" algn="l"/>
                <a:tab pos="6848475" algn="l"/>
              </a:tabLst>
              <a:defRPr sz="360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defRPr>
            </a:pPr>
            <a:r>
              <a:rPr lang="en-US" sz="2800" kern="0" dirty="0">
                <a:solidFill>
                  <a:prstClr val="black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Times New Roman"/>
                <a:cs typeface="Times New Roman"/>
              </a:rPr>
              <a:t>In His boundless love and mercy,</a:t>
            </a:r>
          </a:p>
          <a:p>
            <a:pPr marL="255984" indent="-254794" algn="ctr" defTabSz="342900" eaLnBrk="1" fontAlgn="auto" hangingPunct="1">
              <a:lnSpc>
                <a:spcPct val="100000"/>
              </a:lnSpc>
              <a:spcBef>
                <a:spcPts val="600"/>
              </a:spcBef>
              <a:tabLst>
                <a:tab pos="257175" algn="l"/>
                <a:tab pos="333375" algn="l"/>
                <a:tab pos="676275" algn="l"/>
                <a:tab pos="1019175" algn="l"/>
                <a:tab pos="1362075" algn="l"/>
                <a:tab pos="1704975" algn="l"/>
                <a:tab pos="2047875" algn="l"/>
                <a:tab pos="2390775" algn="l"/>
                <a:tab pos="2733675" algn="l"/>
                <a:tab pos="3076575" algn="l"/>
                <a:tab pos="3419475" algn="l"/>
                <a:tab pos="3762375" algn="l"/>
                <a:tab pos="4105275" algn="l"/>
                <a:tab pos="4448175" algn="l"/>
                <a:tab pos="4791075" algn="l"/>
                <a:tab pos="5133975" algn="l"/>
                <a:tab pos="5476875" algn="l"/>
                <a:tab pos="5819775" algn="l"/>
                <a:tab pos="6162675" algn="l"/>
                <a:tab pos="6505575" algn="l"/>
                <a:tab pos="6848475" algn="l"/>
              </a:tabLst>
              <a:defRPr sz="360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defRPr>
            </a:pPr>
            <a:r>
              <a:rPr lang="en-US" sz="2800" kern="0" dirty="0">
                <a:solidFill>
                  <a:prstClr val="black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Times New Roman"/>
                <a:cs typeface="Times New Roman"/>
              </a:rPr>
              <a:t>He the ransom freely gave.</a:t>
            </a:r>
          </a:p>
        </p:txBody>
      </p:sp>
    </p:spTree>
    <p:extLst>
      <p:ext uri="{BB962C8B-B14F-4D97-AF65-F5344CB8AC3E}">
        <p14:creationId xmlns:p14="http://schemas.microsoft.com/office/powerpoint/2010/main" val="3308590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.  I will sing of my Redeemer,…"/>
          <p:cNvSpPr txBox="1">
            <a:spLocks/>
          </p:cNvSpPr>
          <p:nvPr/>
        </p:nvSpPr>
        <p:spPr>
          <a:xfrm>
            <a:off x="571500" y="762000"/>
            <a:ext cx="8001000" cy="45230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5099" tIns="35099" rIns="35099" bIns="35099" anchor="ctr">
            <a:noAutofit/>
          </a:bodyPr>
          <a:lstStyle>
            <a:lvl1pPr marL="342900" marR="0" indent="-342900" algn="l" defTabSz="457200" rtl="0" latinLnBrk="0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600" b="0" i="0" u="none" strike="noStrike" cap="none" spc="0" baseline="0">
                <a:ln>
                  <a:noFill/>
                </a:ln>
                <a:solidFill>
                  <a:srgbClr val="E6E6E6"/>
                </a:solidFill>
                <a:uFillTx/>
                <a:latin typeface="+mn-lt"/>
                <a:ea typeface="+mn-ea"/>
                <a:cs typeface="+mn-cs"/>
                <a:sym typeface="Times New Roman"/>
              </a:defRPr>
            </a:lvl1pPr>
            <a:lvl2pPr marL="342900" marR="0" indent="114300" algn="l" defTabSz="457200" rtl="0" latinLnBrk="0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600" b="0" i="0" u="none" strike="noStrike" cap="none" spc="0" baseline="0">
                <a:ln>
                  <a:noFill/>
                </a:ln>
                <a:solidFill>
                  <a:srgbClr val="E6E6E6"/>
                </a:solidFill>
                <a:uFillTx/>
                <a:latin typeface="+mn-lt"/>
                <a:ea typeface="+mn-ea"/>
                <a:cs typeface="+mn-cs"/>
                <a:sym typeface="Times New Roman"/>
              </a:defRPr>
            </a:lvl2pPr>
            <a:lvl3pPr marL="342900" marR="0" indent="571500" algn="l" defTabSz="457200" rtl="0" latinLnBrk="0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600" b="0" i="0" u="none" strike="noStrike" cap="none" spc="0" baseline="0">
                <a:ln>
                  <a:noFill/>
                </a:ln>
                <a:solidFill>
                  <a:srgbClr val="E6E6E6"/>
                </a:solidFill>
                <a:uFillTx/>
                <a:latin typeface="+mn-lt"/>
                <a:ea typeface="+mn-ea"/>
                <a:cs typeface="+mn-cs"/>
                <a:sym typeface="Times New Roman"/>
              </a:defRPr>
            </a:lvl3pPr>
            <a:lvl4pPr marL="342900" marR="0" indent="1028700" algn="l" defTabSz="457200" rtl="0" latinLnBrk="0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600" b="0" i="0" u="none" strike="noStrike" cap="none" spc="0" baseline="0">
                <a:ln>
                  <a:noFill/>
                </a:ln>
                <a:solidFill>
                  <a:srgbClr val="E6E6E6"/>
                </a:solidFill>
                <a:uFillTx/>
                <a:latin typeface="+mn-lt"/>
                <a:ea typeface="+mn-ea"/>
                <a:cs typeface="+mn-cs"/>
                <a:sym typeface="Times New Roman"/>
              </a:defRPr>
            </a:lvl4pPr>
            <a:lvl5pPr marL="342900" marR="0" indent="1485900" algn="l" defTabSz="457200" rtl="0" latinLnBrk="0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600" b="0" i="0" u="none" strike="noStrike" cap="none" spc="0" baseline="0">
                <a:ln>
                  <a:noFill/>
                </a:ln>
                <a:solidFill>
                  <a:srgbClr val="E6E6E6"/>
                </a:solidFill>
                <a:uFillTx/>
                <a:latin typeface="+mn-lt"/>
                <a:ea typeface="+mn-ea"/>
                <a:cs typeface="+mn-cs"/>
                <a:sym typeface="Times New Roman"/>
              </a:defRPr>
            </a:lvl5pPr>
            <a:lvl6pPr marL="342900" marR="0" indent="1943100" algn="ctr" defTabSz="457200" rtl="0" latinLnBrk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ln>
                  <a:noFill/>
                </a:ln>
                <a:solidFill>
                  <a:srgbClr val="CCFFCC"/>
                </a:solidFill>
                <a:uFillTx/>
                <a:latin typeface="+mn-lt"/>
                <a:ea typeface="+mn-ea"/>
                <a:cs typeface="+mn-cs"/>
                <a:sym typeface="Times New Roman"/>
              </a:defRPr>
            </a:lvl6pPr>
            <a:lvl7pPr marL="342900" marR="0" indent="2400300" algn="ctr" defTabSz="457200" rtl="0" latinLnBrk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ln>
                  <a:noFill/>
                </a:ln>
                <a:solidFill>
                  <a:srgbClr val="CCFFCC"/>
                </a:solidFill>
                <a:uFillTx/>
                <a:latin typeface="+mn-lt"/>
                <a:ea typeface="+mn-ea"/>
                <a:cs typeface="+mn-cs"/>
                <a:sym typeface="Times New Roman"/>
              </a:defRPr>
            </a:lvl7pPr>
            <a:lvl8pPr marL="342900" marR="0" indent="2857500" algn="ctr" defTabSz="457200" rtl="0" latinLnBrk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ln>
                  <a:noFill/>
                </a:ln>
                <a:solidFill>
                  <a:srgbClr val="CCFFCC"/>
                </a:solidFill>
                <a:uFillTx/>
                <a:latin typeface="+mn-lt"/>
                <a:ea typeface="+mn-ea"/>
                <a:cs typeface="+mn-cs"/>
                <a:sym typeface="Times New Roman"/>
              </a:defRPr>
            </a:lvl8pPr>
            <a:lvl9pPr marL="342900" marR="0" indent="3314700" algn="ctr" defTabSz="457200" rtl="0" latinLnBrk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ln>
                  <a:noFill/>
                </a:ln>
                <a:solidFill>
                  <a:srgbClr val="CCFFCC"/>
                </a:solidFill>
                <a:uFillTx/>
                <a:latin typeface="+mn-lt"/>
                <a:ea typeface="+mn-ea"/>
                <a:cs typeface="+mn-cs"/>
                <a:sym typeface="Times New Roman"/>
              </a:defRPr>
            </a:lvl9pPr>
          </a:lstStyle>
          <a:p>
            <a:pPr marL="255984" indent="-254794" algn="ctr" defTabSz="342900" eaLnBrk="1" fontAlgn="auto" hangingPunct="1">
              <a:lnSpc>
                <a:spcPct val="100000"/>
              </a:lnSpc>
              <a:spcBef>
                <a:spcPts val="600"/>
              </a:spcBef>
              <a:tabLst>
                <a:tab pos="257175" algn="l"/>
                <a:tab pos="333375" algn="l"/>
                <a:tab pos="676275" algn="l"/>
                <a:tab pos="1019175" algn="l"/>
                <a:tab pos="1362075" algn="l"/>
                <a:tab pos="1704975" algn="l"/>
                <a:tab pos="2047875" algn="l"/>
                <a:tab pos="2390775" algn="l"/>
                <a:tab pos="2733675" algn="l"/>
                <a:tab pos="3076575" algn="l"/>
                <a:tab pos="3419475" algn="l"/>
                <a:tab pos="3762375" algn="l"/>
                <a:tab pos="4105275" algn="l"/>
                <a:tab pos="4448175" algn="l"/>
                <a:tab pos="4791075" algn="l"/>
                <a:tab pos="5133975" algn="l"/>
                <a:tab pos="5476875" algn="l"/>
                <a:tab pos="5819775" algn="l"/>
                <a:tab pos="6162675" algn="l"/>
                <a:tab pos="6505575" algn="l"/>
                <a:tab pos="6848475" algn="l"/>
              </a:tabLst>
              <a:defRPr sz="360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defRPr>
            </a:pPr>
            <a:r>
              <a:rPr lang="zh-TW" altLang="en-US" sz="3600" kern="0" dirty="0">
                <a:solidFill>
                  <a:prstClr val="black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Times New Roman"/>
                <a:cs typeface="Times New Roman"/>
              </a:rPr>
              <a:t>歌頌</a:t>
            </a:r>
            <a:r>
              <a:rPr lang="zh-CN" altLang="en-US" sz="3600" kern="0" dirty="0">
                <a:solidFill>
                  <a:prstClr val="black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zh-TW" altLang="en-US" sz="3600" kern="0" dirty="0">
                <a:solidFill>
                  <a:prstClr val="black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Times New Roman"/>
                <a:cs typeface="Times New Roman"/>
              </a:rPr>
              <a:t>歌頌 我救贖主</a:t>
            </a:r>
            <a:r>
              <a:rPr lang="zh-CN" altLang="en-US" sz="3600" kern="0" dirty="0">
                <a:solidFill>
                  <a:prstClr val="black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Times New Roman"/>
                <a:cs typeface="Times New Roman"/>
              </a:rPr>
              <a:t>！为</a:t>
            </a:r>
            <a:r>
              <a:rPr lang="zh-TW" altLang="en-US" sz="3600" kern="0" dirty="0">
                <a:solidFill>
                  <a:prstClr val="black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Times New Roman"/>
                <a:cs typeface="Times New Roman"/>
              </a:rPr>
              <a:t>救贖</a:t>
            </a:r>
            <a:r>
              <a:rPr lang="zh-CN" altLang="en-US" sz="3600" kern="0" dirty="0">
                <a:solidFill>
                  <a:prstClr val="black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Times New Roman"/>
                <a:cs typeface="Times New Roman"/>
              </a:rPr>
              <a:t>我宝血流</a:t>
            </a:r>
            <a:endParaRPr lang="en-US" altLang="zh-CN" sz="3600" kern="0" dirty="0">
              <a:solidFill>
                <a:prstClr val="black"/>
              </a:solidFill>
              <a:effectLst>
                <a:outerShdw blurRad="12700" dist="25400" dir="2700000" rotWithShape="0">
                  <a:srgbClr val="000000"/>
                </a:outerShdw>
              </a:effectLst>
              <a:latin typeface="Times New Roman"/>
              <a:cs typeface="Times New Roman"/>
            </a:endParaRPr>
          </a:p>
          <a:p>
            <a:pPr marL="255984" indent="-254794" algn="ctr" defTabSz="342900" eaLnBrk="1" fontAlgn="auto" hangingPunct="1">
              <a:lnSpc>
                <a:spcPct val="100000"/>
              </a:lnSpc>
              <a:spcBef>
                <a:spcPts val="600"/>
              </a:spcBef>
              <a:tabLst>
                <a:tab pos="257175" algn="l"/>
                <a:tab pos="333375" algn="l"/>
                <a:tab pos="676275" algn="l"/>
                <a:tab pos="1019175" algn="l"/>
                <a:tab pos="1362075" algn="l"/>
                <a:tab pos="1704975" algn="l"/>
                <a:tab pos="2047875" algn="l"/>
                <a:tab pos="2390775" algn="l"/>
                <a:tab pos="2733675" algn="l"/>
                <a:tab pos="3076575" algn="l"/>
                <a:tab pos="3419475" algn="l"/>
                <a:tab pos="3762375" algn="l"/>
                <a:tab pos="4105275" algn="l"/>
                <a:tab pos="4448175" algn="l"/>
                <a:tab pos="4791075" algn="l"/>
                <a:tab pos="5133975" algn="l"/>
                <a:tab pos="5476875" algn="l"/>
                <a:tab pos="5819775" algn="l"/>
                <a:tab pos="6162675" algn="l"/>
                <a:tab pos="6505575" algn="l"/>
                <a:tab pos="6848475" algn="l"/>
              </a:tabLst>
              <a:defRPr sz="360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defRPr>
            </a:pPr>
            <a:r>
              <a:rPr lang="zh-CN" altLang="en-US" sz="3600" kern="0" dirty="0">
                <a:solidFill>
                  <a:prstClr val="black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Times New Roman"/>
                <a:cs typeface="Times New Roman"/>
              </a:rPr>
              <a:t>十字架上担我刑罚，偿我罪债使自由</a:t>
            </a:r>
            <a:endParaRPr lang="zh-TW" altLang="en-US" sz="3600" kern="0" dirty="0">
              <a:solidFill>
                <a:prstClr val="black"/>
              </a:solidFill>
              <a:effectLst>
                <a:outerShdw blurRad="12700" dist="25400" dir="2700000" rotWithShape="0">
                  <a:srgbClr val="000000"/>
                </a:outerShdw>
              </a:effectLst>
              <a:latin typeface="Times New Roman"/>
              <a:cs typeface="Times New Roman"/>
            </a:endParaRPr>
          </a:p>
          <a:p>
            <a:pPr marL="255984" indent="-254794" algn="ctr" defTabSz="342900" eaLnBrk="1" fontAlgn="auto" hangingPunct="1">
              <a:lnSpc>
                <a:spcPct val="100000"/>
              </a:lnSpc>
              <a:spcBef>
                <a:spcPts val="600"/>
              </a:spcBef>
              <a:tabLst>
                <a:tab pos="257175" algn="l"/>
                <a:tab pos="333375" algn="l"/>
                <a:tab pos="676275" algn="l"/>
                <a:tab pos="1019175" algn="l"/>
                <a:tab pos="1362075" algn="l"/>
                <a:tab pos="1704975" algn="l"/>
                <a:tab pos="2047875" algn="l"/>
                <a:tab pos="2390775" algn="l"/>
                <a:tab pos="2733675" algn="l"/>
                <a:tab pos="3076575" algn="l"/>
                <a:tab pos="3419475" algn="l"/>
                <a:tab pos="3762375" algn="l"/>
                <a:tab pos="4105275" algn="l"/>
                <a:tab pos="4448175" algn="l"/>
                <a:tab pos="4791075" algn="l"/>
                <a:tab pos="5133975" algn="l"/>
                <a:tab pos="5476875" algn="l"/>
                <a:tab pos="5819775" algn="l"/>
                <a:tab pos="6162675" algn="l"/>
                <a:tab pos="6505575" algn="l"/>
                <a:tab pos="6848475" algn="l"/>
              </a:tabLst>
              <a:defRPr sz="3600" i="1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defRPr>
            </a:pPr>
            <a:endParaRPr lang="en-US" altLang="zh-CN" sz="3200" kern="0" dirty="0">
              <a:solidFill>
                <a:prstClr val="black"/>
              </a:solidFill>
              <a:effectLst>
                <a:outerShdw blurRad="12700" dist="25400" dir="2700000" rotWithShape="0">
                  <a:srgbClr val="000000"/>
                </a:outerShdw>
              </a:effectLst>
              <a:latin typeface="Times New Roman"/>
              <a:cs typeface="Times New Roman"/>
            </a:endParaRPr>
          </a:p>
          <a:p>
            <a:pPr marL="255984" indent="-254794" algn="ctr" defTabSz="342900" eaLnBrk="1" fontAlgn="auto" hangingPunct="1">
              <a:lnSpc>
                <a:spcPct val="100000"/>
              </a:lnSpc>
              <a:spcBef>
                <a:spcPts val="600"/>
              </a:spcBef>
              <a:tabLst>
                <a:tab pos="257175" algn="l"/>
                <a:tab pos="333375" algn="l"/>
                <a:tab pos="676275" algn="l"/>
                <a:tab pos="1019175" algn="l"/>
                <a:tab pos="1362075" algn="l"/>
                <a:tab pos="1704975" algn="l"/>
                <a:tab pos="2047875" algn="l"/>
                <a:tab pos="2390775" algn="l"/>
                <a:tab pos="2733675" algn="l"/>
                <a:tab pos="3076575" algn="l"/>
                <a:tab pos="3419475" algn="l"/>
                <a:tab pos="3762375" algn="l"/>
                <a:tab pos="4105275" algn="l"/>
                <a:tab pos="4448175" algn="l"/>
                <a:tab pos="4791075" algn="l"/>
                <a:tab pos="5133975" algn="l"/>
                <a:tab pos="5476875" algn="l"/>
                <a:tab pos="5819775" algn="l"/>
                <a:tab pos="6162675" algn="l"/>
                <a:tab pos="6505575" algn="l"/>
                <a:tab pos="6848475" algn="l"/>
              </a:tabLst>
              <a:defRPr sz="3600" i="1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defRPr>
            </a:pPr>
            <a:r>
              <a:rPr lang="en-US" altLang="zh-CN" sz="3200" kern="0" dirty="0">
                <a:solidFill>
                  <a:prstClr val="black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Times New Roman"/>
                <a:cs typeface="Times New Roman"/>
              </a:rPr>
              <a:t>Sing, O Sing of my Redeemer, </a:t>
            </a:r>
          </a:p>
          <a:p>
            <a:pPr marL="255984" indent="-254794" algn="ctr" defTabSz="342900" eaLnBrk="1" fontAlgn="auto" hangingPunct="1">
              <a:lnSpc>
                <a:spcPct val="100000"/>
              </a:lnSpc>
              <a:spcBef>
                <a:spcPts val="600"/>
              </a:spcBef>
              <a:tabLst>
                <a:tab pos="257175" algn="l"/>
                <a:tab pos="333375" algn="l"/>
                <a:tab pos="676275" algn="l"/>
                <a:tab pos="1019175" algn="l"/>
                <a:tab pos="1362075" algn="l"/>
                <a:tab pos="1704975" algn="l"/>
                <a:tab pos="2047875" algn="l"/>
                <a:tab pos="2390775" algn="l"/>
                <a:tab pos="2733675" algn="l"/>
                <a:tab pos="3076575" algn="l"/>
                <a:tab pos="3419475" algn="l"/>
                <a:tab pos="3762375" algn="l"/>
                <a:tab pos="4105275" algn="l"/>
                <a:tab pos="4448175" algn="l"/>
                <a:tab pos="4791075" algn="l"/>
                <a:tab pos="5133975" algn="l"/>
                <a:tab pos="5476875" algn="l"/>
                <a:tab pos="5819775" algn="l"/>
                <a:tab pos="6162675" algn="l"/>
                <a:tab pos="6505575" algn="l"/>
                <a:tab pos="6848475" algn="l"/>
              </a:tabLst>
              <a:defRPr sz="3600" i="1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defRPr>
            </a:pPr>
            <a:r>
              <a:rPr lang="en-US" altLang="zh-CN" sz="3200" kern="0" dirty="0">
                <a:solidFill>
                  <a:prstClr val="black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Times New Roman"/>
                <a:cs typeface="Times New Roman"/>
              </a:rPr>
              <a:t>with his blood he purchased me</a:t>
            </a:r>
          </a:p>
          <a:p>
            <a:pPr marL="255984" indent="-254794" algn="ctr" defTabSz="342900" eaLnBrk="1" fontAlgn="auto" hangingPunct="1">
              <a:lnSpc>
                <a:spcPct val="100000"/>
              </a:lnSpc>
              <a:spcBef>
                <a:spcPts val="600"/>
              </a:spcBef>
              <a:tabLst>
                <a:tab pos="257175" algn="l"/>
                <a:tab pos="333375" algn="l"/>
                <a:tab pos="676275" algn="l"/>
                <a:tab pos="1019175" algn="l"/>
                <a:tab pos="1362075" algn="l"/>
                <a:tab pos="1704975" algn="l"/>
                <a:tab pos="2047875" algn="l"/>
                <a:tab pos="2390775" algn="l"/>
                <a:tab pos="2733675" algn="l"/>
                <a:tab pos="3076575" algn="l"/>
                <a:tab pos="3419475" algn="l"/>
                <a:tab pos="3762375" algn="l"/>
                <a:tab pos="4105275" algn="l"/>
                <a:tab pos="4448175" algn="l"/>
                <a:tab pos="4791075" algn="l"/>
                <a:tab pos="5133975" algn="l"/>
                <a:tab pos="5476875" algn="l"/>
                <a:tab pos="5819775" algn="l"/>
                <a:tab pos="6162675" algn="l"/>
                <a:tab pos="6505575" algn="l"/>
                <a:tab pos="6848475" algn="l"/>
              </a:tabLst>
              <a:defRPr sz="3600" i="1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defRPr>
            </a:pPr>
            <a:r>
              <a:rPr lang="en-US" sz="3200" kern="0" dirty="0">
                <a:solidFill>
                  <a:prstClr val="black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Times New Roman"/>
                <a:cs typeface="Times New Roman"/>
              </a:rPr>
              <a:t>On the cross he sealed my pardon, </a:t>
            </a:r>
          </a:p>
          <a:p>
            <a:pPr marL="255984" indent="-254794" algn="ctr" defTabSz="342900" eaLnBrk="1" fontAlgn="auto" hangingPunct="1">
              <a:lnSpc>
                <a:spcPct val="100000"/>
              </a:lnSpc>
              <a:spcBef>
                <a:spcPts val="600"/>
              </a:spcBef>
              <a:tabLst>
                <a:tab pos="257175" algn="l"/>
                <a:tab pos="333375" algn="l"/>
                <a:tab pos="676275" algn="l"/>
                <a:tab pos="1019175" algn="l"/>
                <a:tab pos="1362075" algn="l"/>
                <a:tab pos="1704975" algn="l"/>
                <a:tab pos="2047875" algn="l"/>
                <a:tab pos="2390775" algn="l"/>
                <a:tab pos="2733675" algn="l"/>
                <a:tab pos="3076575" algn="l"/>
                <a:tab pos="3419475" algn="l"/>
                <a:tab pos="3762375" algn="l"/>
                <a:tab pos="4105275" algn="l"/>
                <a:tab pos="4448175" algn="l"/>
                <a:tab pos="4791075" algn="l"/>
                <a:tab pos="5133975" algn="l"/>
                <a:tab pos="5476875" algn="l"/>
                <a:tab pos="5819775" algn="l"/>
                <a:tab pos="6162675" algn="l"/>
                <a:tab pos="6505575" algn="l"/>
                <a:tab pos="6848475" algn="l"/>
              </a:tabLst>
              <a:defRPr sz="3600" i="1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defRPr>
            </a:pPr>
            <a:r>
              <a:rPr lang="en-US" sz="3200" kern="0" dirty="0">
                <a:solidFill>
                  <a:prstClr val="black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Times New Roman"/>
                <a:cs typeface="Times New Roman"/>
              </a:rPr>
              <a:t>paid the debt, and made me free</a:t>
            </a:r>
          </a:p>
        </p:txBody>
      </p:sp>
    </p:spTree>
    <p:extLst>
      <p:ext uri="{BB962C8B-B14F-4D97-AF65-F5344CB8AC3E}">
        <p14:creationId xmlns:p14="http://schemas.microsoft.com/office/powerpoint/2010/main" val="33121748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.  I will praise my dear Redeemer,…"/>
          <p:cNvSpPr txBox="1">
            <a:spLocks/>
          </p:cNvSpPr>
          <p:nvPr/>
        </p:nvSpPr>
        <p:spPr>
          <a:xfrm>
            <a:off x="838200" y="228600"/>
            <a:ext cx="7924799" cy="49922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5099" tIns="35099" rIns="35099" bIns="35099" anchor="ctr">
            <a:noAutofit/>
          </a:bodyPr>
          <a:lstStyle>
            <a:lvl1pPr marL="342900" marR="0" indent="-342900" algn="l" defTabSz="457200" rtl="0" latinLnBrk="0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600" b="0" i="0" u="none" strike="noStrike" cap="none" spc="0" baseline="0">
                <a:ln>
                  <a:noFill/>
                </a:ln>
                <a:solidFill>
                  <a:srgbClr val="E6E6E6"/>
                </a:solidFill>
                <a:uFillTx/>
                <a:latin typeface="+mn-lt"/>
                <a:ea typeface="+mn-ea"/>
                <a:cs typeface="+mn-cs"/>
                <a:sym typeface="Times New Roman"/>
              </a:defRPr>
            </a:lvl1pPr>
            <a:lvl2pPr marL="342900" marR="0" indent="114300" algn="l" defTabSz="457200" rtl="0" latinLnBrk="0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600" b="0" i="0" u="none" strike="noStrike" cap="none" spc="0" baseline="0">
                <a:ln>
                  <a:noFill/>
                </a:ln>
                <a:solidFill>
                  <a:srgbClr val="E6E6E6"/>
                </a:solidFill>
                <a:uFillTx/>
                <a:latin typeface="+mn-lt"/>
                <a:ea typeface="+mn-ea"/>
                <a:cs typeface="+mn-cs"/>
                <a:sym typeface="Times New Roman"/>
              </a:defRPr>
            </a:lvl2pPr>
            <a:lvl3pPr marL="342900" marR="0" indent="571500" algn="l" defTabSz="457200" rtl="0" latinLnBrk="0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600" b="0" i="0" u="none" strike="noStrike" cap="none" spc="0" baseline="0">
                <a:ln>
                  <a:noFill/>
                </a:ln>
                <a:solidFill>
                  <a:srgbClr val="E6E6E6"/>
                </a:solidFill>
                <a:uFillTx/>
                <a:latin typeface="+mn-lt"/>
                <a:ea typeface="+mn-ea"/>
                <a:cs typeface="+mn-cs"/>
                <a:sym typeface="Times New Roman"/>
              </a:defRPr>
            </a:lvl3pPr>
            <a:lvl4pPr marL="342900" marR="0" indent="1028700" algn="l" defTabSz="457200" rtl="0" latinLnBrk="0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600" b="0" i="0" u="none" strike="noStrike" cap="none" spc="0" baseline="0">
                <a:ln>
                  <a:noFill/>
                </a:ln>
                <a:solidFill>
                  <a:srgbClr val="E6E6E6"/>
                </a:solidFill>
                <a:uFillTx/>
                <a:latin typeface="+mn-lt"/>
                <a:ea typeface="+mn-ea"/>
                <a:cs typeface="+mn-cs"/>
                <a:sym typeface="Times New Roman"/>
              </a:defRPr>
            </a:lvl4pPr>
            <a:lvl5pPr marL="342900" marR="0" indent="1485900" algn="l" defTabSz="457200" rtl="0" latinLnBrk="0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600" b="0" i="0" u="none" strike="noStrike" cap="none" spc="0" baseline="0">
                <a:ln>
                  <a:noFill/>
                </a:ln>
                <a:solidFill>
                  <a:srgbClr val="E6E6E6"/>
                </a:solidFill>
                <a:uFillTx/>
                <a:latin typeface="+mn-lt"/>
                <a:ea typeface="+mn-ea"/>
                <a:cs typeface="+mn-cs"/>
                <a:sym typeface="Times New Roman"/>
              </a:defRPr>
            </a:lvl5pPr>
            <a:lvl6pPr marL="342900" marR="0" indent="1943100" algn="ctr" defTabSz="457200" rtl="0" latinLnBrk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ln>
                  <a:noFill/>
                </a:ln>
                <a:solidFill>
                  <a:srgbClr val="CCFFCC"/>
                </a:solidFill>
                <a:uFillTx/>
                <a:latin typeface="+mn-lt"/>
                <a:ea typeface="+mn-ea"/>
                <a:cs typeface="+mn-cs"/>
                <a:sym typeface="Times New Roman"/>
              </a:defRPr>
            </a:lvl6pPr>
            <a:lvl7pPr marL="342900" marR="0" indent="2400300" algn="ctr" defTabSz="457200" rtl="0" latinLnBrk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ln>
                  <a:noFill/>
                </a:ln>
                <a:solidFill>
                  <a:srgbClr val="CCFFCC"/>
                </a:solidFill>
                <a:uFillTx/>
                <a:latin typeface="+mn-lt"/>
                <a:ea typeface="+mn-ea"/>
                <a:cs typeface="+mn-cs"/>
                <a:sym typeface="Times New Roman"/>
              </a:defRPr>
            </a:lvl7pPr>
            <a:lvl8pPr marL="342900" marR="0" indent="2857500" algn="ctr" defTabSz="457200" rtl="0" latinLnBrk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ln>
                  <a:noFill/>
                </a:ln>
                <a:solidFill>
                  <a:srgbClr val="CCFFCC"/>
                </a:solidFill>
                <a:uFillTx/>
                <a:latin typeface="+mn-lt"/>
                <a:ea typeface="+mn-ea"/>
                <a:cs typeface="+mn-cs"/>
                <a:sym typeface="Times New Roman"/>
              </a:defRPr>
            </a:lvl8pPr>
            <a:lvl9pPr marL="342900" marR="0" indent="3314700" algn="ctr" defTabSz="457200" rtl="0" latinLnBrk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ln>
                  <a:noFill/>
                </a:ln>
                <a:solidFill>
                  <a:srgbClr val="CCFFCC"/>
                </a:solidFill>
                <a:uFillTx/>
                <a:latin typeface="+mn-lt"/>
                <a:ea typeface="+mn-ea"/>
                <a:cs typeface="+mn-cs"/>
                <a:sym typeface="Times New Roman"/>
              </a:defRPr>
            </a:lvl9pPr>
          </a:lstStyle>
          <a:p>
            <a:pPr marL="255984" indent="-254794" algn="ctr" defTabSz="342900" eaLnBrk="1" fontAlgn="auto" hangingPunct="1">
              <a:lnSpc>
                <a:spcPct val="100000"/>
              </a:lnSpc>
              <a:spcBef>
                <a:spcPts val="600"/>
              </a:spcBef>
              <a:tabLst>
                <a:tab pos="257175" algn="l"/>
                <a:tab pos="333375" algn="l"/>
                <a:tab pos="676275" algn="l"/>
                <a:tab pos="1019175" algn="l"/>
                <a:tab pos="1362075" algn="l"/>
                <a:tab pos="1704975" algn="l"/>
                <a:tab pos="2047875" algn="l"/>
                <a:tab pos="2390775" algn="l"/>
                <a:tab pos="2733675" algn="l"/>
                <a:tab pos="3076575" algn="l"/>
                <a:tab pos="3419475" algn="l"/>
                <a:tab pos="3762375" algn="l"/>
                <a:tab pos="4105275" algn="l"/>
                <a:tab pos="4448175" algn="l"/>
                <a:tab pos="4791075" algn="l"/>
                <a:tab pos="5133975" algn="l"/>
                <a:tab pos="5476875" algn="l"/>
                <a:tab pos="5819775" algn="l"/>
                <a:tab pos="6162675" algn="l"/>
                <a:tab pos="6505575" algn="l"/>
                <a:tab pos="6848475" algn="l"/>
              </a:tabLst>
              <a:defRPr sz="360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defRPr>
            </a:pPr>
            <a:r>
              <a:rPr lang="zh-TW" altLang="en-US" sz="3600" kern="0" dirty="0">
                <a:solidFill>
                  <a:prstClr val="black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Times New Roman"/>
                <a:ea typeface="新細明體" panose="02020500000000000000" pitchFamily="18" charset="-120"/>
                <a:cs typeface="Times New Roman"/>
              </a:rPr>
              <a:t>我要讚美我救贖主，傳祂得勝大權能，</a:t>
            </a:r>
            <a:br>
              <a:rPr lang="zh-TW" altLang="en-US" sz="3600" kern="0" dirty="0">
                <a:solidFill>
                  <a:prstClr val="black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Times New Roman"/>
                <a:ea typeface="新細明體" panose="02020500000000000000" pitchFamily="18" charset="-120"/>
                <a:cs typeface="Times New Roman"/>
              </a:rPr>
            </a:br>
            <a:r>
              <a:rPr lang="zh-TW" altLang="en-US" sz="3600" kern="0" dirty="0">
                <a:solidFill>
                  <a:prstClr val="black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Times New Roman"/>
                <a:ea typeface="新細明體" panose="02020500000000000000" pitchFamily="18" charset="-120"/>
                <a:cs typeface="Times New Roman"/>
              </a:rPr>
              <a:t>勝過罪惡摧毀陰間，勝過罪死賜永生。</a:t>
            </a:r>
          </a:p>
          <a:p>
            <a:pPr marL="255984" indent="-254794" algn="ctr" defTabSz="342900" eaLnBrk="1" fontAlgn="auto" hangingPunct="1">
              <a:lnSpc>
                <a:spcPct val="100000"/>
              </a:lnSpc>
              <a:spcBef>
                <a:spcPts val="600"/>
              </a:spcBef>
              <a:tabLst>
                <a:tab pos="257175" algn="l"/>
                <a:tab pos="333375" algn="l"/>
                <a:tab pos="676275" algn="l"/>
                <a:tab pos="1019175" algn="l"/>
                <a:tab pos="1362075" algn="l"/>
                <a:tab pos="1704975" algn="l"/>
                <a:tab pos="2047875" algn="l"/>
                <a:tab pos="2390775" algn="l"/>
                <a:tab pos="2733675" algn="l"/>
                <a:tab pos="3076575" algn="l"/>
                <a:tab pos="3419475" algn="l"/>
                <a:tab pos="3762375" algn="l"/>
                <a:tab pos="4105275" algn="l"/>
                <a:tab pos="4448175" algn="l"/>
                <a:tab pos="4791075" algn="l"/>
                <a:tab pos="5133975" algn="l"/>
                <a:tab pos="5476875" algn="l"/>
                <a:tab pos="5819775" algn="l"/>
                <a:tab pos="6162675" algn="l"/>
                <a:tab pos="6505575" algn="l"/>
                <a:tab pos="6848475" algn="l"/>
              </a:tabLst>
              <a:defRPr sz="360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defRPr>
            </a:pPr>
            <a:endParaRPr lang="en-US" altLang="zh-TW" sz="2800" kern="0" dirty="0">
              <a:solidFill>
                <a:prstClr val="black"/>
              </a:solidFill>
              <a:effectLst>
                <a:outerShdw blurRad="12700" dist="25400" dir="2700000" rotWithShape="0">
                  <a:srgbClr val="000000"/>
                </a:outerShdw>
              </a:effectLst>
              <a:latin typeface="Times New Roman"/>
              <a:ea typeface="新細明體" panose="02020500000000000000" pitchFamily="18" charset="-120"/>
              <a:cs typeface="Times New Roman"/>
            </a:endParaRPr>
          </a:p>
          <a:p>
            <a:pPr marL="255984" indent="-254794" algn="ctr" defTabSz="342900" eaLnBrk="1" fontAlgn="auto" hangingPunct="1">
              <a:lnSpc>
                <a:spcPct val="100000"/>
              </a:lnSpc>
              <a:spcBef>
                <a:spcPts val="600"/>
              </a:spcBef>
              <a:tabLst>
                <a:tab pos="257175" algn="l"/>
                <a:tab pos="333375" algn="l"/>
                <a:tab pos="676275" algn="l"/>
                <a:tab pos="1019175" algn="l"/>
                <a:tab pos="1362075" algn="l"/>
                <a:tab pos="1704975" algn="l"/>
                <a:tab pos="2047875" algn="l"/>
                <a:tab pos="2390775" algn="l"/>
                <a:tab pos="2733675" algn="l"/>
                <a:tab pos="3076575" algn="l"/>
                <a:tab pos="3419475" algn="l"/>
                <a:tab pos="3762375" algn="l"/>
                <a:tab pos="4105275" algn="l"/>
                <a:tab pos="4448175" algn="l"/>
                <a:tab pos="4791075" algn="l"/>
                <a:tab pos="5133975" algn="l"/>
                <a:tab pos="5476875" algn="l"/>
                <a:tab pos="5819775" algn="l"/>
                <a:tab pos="6162675" algn="l"/>
                <a:tab pos="6505575" algn="l"/>
                <a:tab pos="6848475" algn="l"/>
              </a:tabLst>
              <a:defRPr sz="360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defRPr>
            </a:pPr>
            <a:r>
              <a:rPr lang="zh-TW" altLang="en-US" sz="2800" kern="0" dirty="0">
                <a:solidFill>
                  <a:prstClr val="black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Times New Roman"/>
                <a:ea typeface="新細明體" panose="02020500000000000000" pitchFamily="18" charset="-120"/>
                <a:cs typeface="Times New Roman"/>
              </a:rPr>
              <a:t> </a:t>
            </a:r>
            <a:r>
              <a:rPr lang="en-US" sz="2800" kern="0" dirty="0">
                <a:solidFill>
                  <a:prstClr val="black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Times New Roman"/>
                <a:cs typeface="Times New Roman"/>
              </a:rPr>
              <a:t>I will praise my dear Redeemer,</a:t>
            </a:r>
          </a:p>
          <a:p>
            <a:pPr marL="255984" indent="-254794" algn="ctr" defTabSz="342900" eaLnBrk="1" fontAlgn="auto" hangingPunct="1">
              <a:lnSpc>
                <a:spcPct val="100000"/>
              </a:lnSpc>
              <a:spcBef>
                <a:spcPts val="600"/>
              </a:spcBef>
              <a:tabLst>
                <a:tab pos="257175" algn="l"/>
                <a:tab pos="333375" algn="l"/>
                <a:tab pos="676275" algn="l"/>
                <a:tab pos="1019175" algn="l"/>
                <a:tab pos="1362075" algn="l"/>
                <a:tab pos="1704975" algn="l"/>
                <a:tab pos="2047875" algn="l"/>
                <a:tab pos="2390775" algn="l"/>
                <a:tab pos="2733675" algn="l"/>
                <a:tab pos="3076575" algn="l"/>
                <a:tab pos="3419475" algn="l"/>
                <a:tab pos="3762375" algn="l"/>
                <a:tab pos="4105275" algn="l"/>
                <a:tab pos="4448175" algn="l"/>
                <a:tab pos="4791075" algn="l"/>
                <a:tab pos="5133975" algn="l"/>
                <a:tab pos="5476875" algn="l"/>
                <a:tab pos="5819775" algn="l"/>
                <a:tab pos="6162675" algn="l"/>
                <a:tab pos="6505575" algn="l"/>
                <a:tab pos="6848475" algn="l"/>
              </a:tabLst>
              <a:defRPr sz="360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defRPr>
            </a:pPr>
            <a:r>
              <a:rPr lang="en-US" sz="2800" kern="0" dirty="0">
                <a:solidFill>
                  <a:prstClr val="black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Times New Roman"/>
                <a:cs typeface="Times New Roman"/>
              </a:rPr>
              <a:t>His triumphant power I’ll tell,</a:t>
            </a:r>
          </a:p>
          <a:p>
            <a:pPr marL="255984" indent="-254794" algn="ctr" defTabSz="342900" eaLnBrk="1" fontAlgn="auto" hangingPunct="1">
              <a:lnSpc>
                <a:spcPct val="100000"/>
              </a:lnSpc>
              <a:spcBef>
                <a:spcPts val="600"/>
              </a:spcBef>
              <a:tabLst>
                <a:tab pos="257175" algn="l"/>
                <a:tab pos="333375" algn="l"/>
                <a:tab pos="676275" algn="l"/>
                <a:tab pos="1019175" algn="l"/>
                <a:tab pos="1362075" algn="l"/>
                <a:tab pos="1704975" algn="l"/>
                <a:tab pos="2047875" algn="l"/>
                <a:tab pos="2390775" algn="l"/>
                <a:tab pos="2733675" algn="l"/>
                <a:tab pos="3076575" algn="l"/>
                <a:tab pos="3419475" algn="l"/>
                <a:tab pos="3762375" algn="l"/>
                <a:tab pos="4105275" algn="l"/>
                <a:tab pos="4448175" algn="l"/>
                <a:tab pos="4791075" algn="l"/>
                <a:tab pos="5133975" algn="l"/>
                <a:tab pos="5476875" algn="l"/>
                <a:tab pos="5819775" algn="l"/>
                <a:tab pos="6162675" algn="l"/>
                <a:tab pos="6505575" algn="l"/>
                <a:tab pos="6848475" algn="l"/>
              </a:tabLst>
              <a:defRPr sz="360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defRPr>
            </a:pPr>
            <a:r>
              <a:rPr lang="en-US" sz="2800" kern="0" dirty="0">
                <a:solidFill>
                  <a:prstClr val="black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Times New Roman"/>
                <a:cs typeface="Times New Roman"/>
              </a:rPr>
              <a:t>How the victory He giveth</a:t>
            </a:r>
          </a:p>
          <a:p>
            <a:pPr marL="255984" indent="-254794" algn="ctr" defTabSz="342900" eaLnBrk="1" fontAlgn="auto" hangingPunct="1">
              <a:lnSpc>
                <a:spcPct val="100000"/>
              </a:lnSpc>
              <a:spcBef>
                <a:spcPts val="600"/>
              </a:spcBef>
              <a:tabLst>
                <a:tab pos="257175" algn="l"/>
                <a:tab pos="333375" algn="l"/>
                <a:tab pos="676275" algn="l"/>
                <a:tab pos="1019175" algn="l"/>
                <a:tab pos="1362075" algn="l"/>
                <a:tab pos="1704975" algn="l"/>
                <a:tab pos="2047875" algn="l"/>
                <a:tab pos="2390775" algn="l"/>
                <a:tab pos="2733675" algn="l"/>
                <a:tab pos="3076575" algn="l"/>
                <a:tab pos="3419475" algn="l"/>
                <a:tab pos="3762375" algn="l"/>
                <a:tab pos="4105275" algn="l"/>
                <a:tab pos="4448175" algn="l"/>
                <a:tab pos="4791075" algn="l"/>
                <a:tab pos="5133975" algn="l"/>
                <a:tab pos="5476875" algn="l"/>
                <a:tab pos="5819775" algn="l"/>
                <a:tab pos="6162675" algn="l"/>
                <a:tab pos="6505575" algn="l"/>
                <a:tab pos="6848475" algn="l"/>
              </a:tabLst>
              <a:defRPr sz="360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defRPr>
            </a:pPr>
            <a:r>
              <a:rPr lang="en-US" sz="2800" kern="0" dirty="0">
                <a:solidFill>
                  <a:prstClr val="black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Times New Roman"/>
                <a:cs typeface="Times New Roman"/>
              </a:rPr>
              <a:t>Over sin, and death, and hell.</a:t>
            </a:r>
          </a:p>
        </p:txBody>
      </p:sp>
    </p:spTree>
    <p:extLst>
      <p:ext uri="{BB962C8B-B14F-4D97-AF65-F5344CB8AC3E}">
        <p14:creationId xmlns:p14="http://schemas.microsoft.com/office/powerpoint/2010/main" val="26479048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.  I will sing of my Redeemer,…"/>
          <p:cNvSpPr txBox="1">
            <a:spLocks/>
          </p:cNvSpPr>
          <p:nvPr/>
        </p:nvSpPr>
        <p:spPr>
          <a:xfrm>
            <a:off x="571500" y="762000"/>
            <a:ext cx="8001000" cy="45230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5099" tIns="35099" rIns="35099" bIns="35099" anchor="ctr">
            <a:noAutofit/>
          </a:bodyPr>
          <a:lstStyle>
            <a:lvl1pPr marL="342900" marR="0" indent="-342900" algn="l" defTabSz="457200" rtl="0" latinLnBrk="0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600" b="0" i="0" u="none" strike="noStrike" cap="none" spc="0" baseline="0">
                <a:ln>
                  <a:noFill/>
                </a:ln>
                <a:solidFill>
                  <a:srgbClr val="E6E6E6"/>
                </a:solidFill>
                <a:uFillTx/>
                <a:latin typeface="+mn-lt"/>
                <a:ea typeface="+mn-ea"/>
                <a:cs typeface="+mn-cs"/>
                <a:sym typeface="Times New Roman"/>
              </a:defRPr>
            </a:lvl1pPr>
            <a:lvl2pPr marL="342900" marR="0" indent="114300" algn="l" defTabSz="457200" rtl="0" latinLnBrk="0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600" b="0" i="0" u="none" strike="noStrike" cap="none" spc="0" baseline="0">
                <a:ln>
                  <a:noFill/>
                </a:ln>
                <a:solidFill>
                  <a:srgbClr val="E6E6E6"/>
                </a:solidFill>
                <a:uFillTx/>
                <a:latin typeface="+mn-lt"/>
                <a:ea typeface="+mn-ea"/>
                <a:cs typeface="+mn-cs"/>
                <a:sym typeface="Times New Roman"/>
              </a:defRPr>
            </a:lvl2pPr>
            <a:lvl3pPr marL="342900" marR="0" indent="571500" algn="l" defTabSz="457200" rtl="0" latinLnBrk="0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600" b="0" i="0" u="none" strike="noStrike" cap="none" spc="0" baseline="0">
                <a:ln>
                  <a:noFill/>
                </a:ln>
                <a:solidFill>
                  <a:srgbClr val="E6E6E6"/>
                </a:solidFill>
                <a:uFillTx/>
                <a:latin typeface="+mn-lt"/>
                <a:ea typeface="+mn-ea"/>
                <a:cs typeface="+mn-cs"/>
                <a:sym typeface="Times New Roman"/>
              </a:defRPr>
            </a:lvl3pPr>
            <a:lvl4pPr marL="342900" marR="0" indent="1028700" algn="l" defTabSz="457200" rtl="0" latinLnBrk="0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600" b="0" i="0" u="none" strike="noStrike" cap="none" spc="0" baseline="0">
                <a:ln>
                  <a:noFill/>
                </a:ln>
                <a:solidFill>
                  <a:srgbClr val="E6E6E6"/>
                </a:solidFill>
                <a:uFillTx/>
                <a:latin typeface="+mn-lt"/>
                <a:ea typeface="+mn-ea"/>
                <a:cs typeface="+mn-cs"/>
                <a:sym typeface="Times New Roman"/>
              </a:defRPr>
            </a:lvl4pPr>
            <a:lvl5pPr marL="342900" marR="0" indent="1485900" algn="l" defTabSz="457200" rtl="0" latinLnBrk="0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600" b="0" i="0" u="none" strike="noStrike" cap="none" spc="0" baseline="0">
                <a:ln>
                  <a:noFill/>
                </a:ln>
                <a:solidFill>
                  <a:srgbClr val="E6E6E6"/>
                </a:solidFill>
                <a:uFillTx/>
                <a:latin typeface="+mn-lt"/>
                <a:ea typeface="+mn-ea"/>
                <a:cs typeface="+mn-cs"/>
                <a:sym typeface="Times New Roman"/>
              </a:defRPr>
            </a:lvl5pPr>
            <a:lvl6pPr marL="342900" marR="0" indent="1943100" algn="ctr" defTabSz="457200" rtl="0" latinLnBrk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ln>
                  <a:noFill/>
                </a:ln>
                <a:solidFill>
                  <a:srgbClr val="CCFFCC"/>
                </a:solidFill>
                <a:uFillTx/>
                <a:latin typeface="+mn-lt"/>
                <a:ea typeface="+mn-ea"/>
                <a:cs typeface="+mn-cs"/>
                <a:sym typeface="Times New Roman"/>
              </a:defRPr>
            </a:lvl6pPr>
            <a:lvl7pPr marL="342900" marR="0" indent="2400300" algn="ctr" defTabSz="457200" rtl="0" latinLnBrk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ln>
                  <a:noFill/>
                </a:ln>
                <a:solidFill>
                  <a:srgbClr val="CCFFCC"/>
                </a:solidFill>
                <a:uFillTx/>
                <a:latin typeface="+mn-lt"/>
                <a:ea typeface="+mn-ea"/>
                <a:cs typeface="+mn-cs"/>
                <a:sym typeface="Times New Roman"/>
              </a:defRPr>
            </a:lvl7pPr>
            <a:lvl8pPr marL="342900" marR="0" indent="2857500" algn="ctr" defTabSz="457200" rtl="0" latinLnBrk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ln>
                  <a:noFill/>
                </a:ln>
                <a:solidFill>
                  <a:srgbClr val="CCFFCC"/>
                </a:solidFill>
                <a:uFillTx/>
                <a:latin typeface="+mn-lt"/>
                <a:ea typeface="+mn-ea"/>
                <a:cs typeface="+mn-cs"/>
                <a:sym typeface="Times New Roman"/>
              </a:defRPr>
            </a:lvl8pPr>
            <a:lvl9pPr marL="342900" marR="0" indent="3314700" algn="ctr" defTabSz="457200" rtl="0" latinLnBrk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ln>
                  <a:noFill/>
                </a:ln>
                <a:solidFill>
                  <a:srgbClr val="CCFFCC"/>
                </a:solidFill>
                <a:uFillTx/>
                <a:latin typeface="+mn-lt"/>
                <a:ea typeface="+mn-ea"/>
                <a:cs typeface="+mn-cs"/>
                <a:sym typeface="Times New Roman"/>
              </a:defRPr>
            </a:lvl9pPr>
          </a:lstStyle>
          <a:p>
            <a:pPr marL="255984" indent="-254794" algn="ctr" defTabSz="342900" eaLnBrk="1" fontAlgn="auto" hangingPunct="1">
              <a:lnSpc>
                <a:spcPct val="100000"/>
              </a:lnSpc>
              <a:spcBef>
                <a:spcPts val="600"/>
              </a:spcBef>
              <a:tabLst>
                <a:tab pos="257175" algn="l"/>
                <a:tab pos="333375" algn="l"/>
                <a:tab pos="676275" algn="l"/>
                <a:tab pos="1019175" algn="l"/>
                <a:tab pos="1362075" algn="l"/>
                <a:tab pos="1704975" algn="l"/>
                <a:tab pos="2047875" algn="l"/>
                <a:tab pos="2390775" algn="l"/>
                <a:tab pos="2733675" algn="l"/>
                <a:tab pos="3076575" algn="l"/>
                <a:tab pos="3419475" algn="l"/>
                <a:tab pos="3762375" algn="l"/>
                <a:tab pos="4105275" algn="l"/>
                <a:tab pos="4448175" algn="l"/>
                <a:tab pos="4791075" algn="l"/>
                <a:tab pos="5133975" algn="l"/>
                <a:tab pos="5476875" algn="l"/>
                <a:tab pos="5819775" algn="l"/>
                <a:tab pos="6162675" algn="l"/>
                <a:tab pos="6505575" algn="l"/>
                <a:tab pos="6848475" algn="l"/>
              </a:tabLst>
              <a:defRPr sz="360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defRPr>
            </a:pPr>
            <a:r>
              <a:rPr lang="zh-TW" altLang="en-US" sz="3600" kern="0" dirty="0">
                <a:solidFill>
                  <a:prstClr val="black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Times New Roman"/>
                <a:cs typeface="Times New Roman"/>
              </a:rPr>
              <a:t>歌頌</a:t>
            </a:r>
            <a:r>
              <a:rPr lang="zh-CN" altLang="en-US" sz="3600" kern="0" dirty="0">
                <a:solidFill>
                  <a:prstClr val="black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zh-TW" altLang="en-US" sz="3600" kern="0" dirty="0">
                <a:solidFill>
                  <a:prstClr val="black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Times New Roman"/>
                <a:cs typeface="Times New Roman"/>
              </a:rPr>
              <a:t>歌頌 我</a:t>
            </a:r>
            <a:r>
              <a:rPr lang="zh-TW" altLang="en-US" sz="3600" kern="0" dirty="0">
                <a:solidFill>
                  <a:prstClr val="black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Times New Roman"/>
                <a:ea typeface="新細明體" panose="02020500000000000000" pitchFamily="18" charset="-120"/>
                <a:cs typeface="Times New Roman"/>
              </a:rPr>
              <a:t>救</a:t>
            </a:r>
            <a:r>
              <a:rPr lang="zh-TW" altLang="en-US" sz="3600" kern="0" dirty="0">
                <a:solidFill>
                  <a:prstClr val="black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Times New Roman"/>
                <a:cs typeface="Times New Roman"/>
              </a:rPr>
              <a:t>贖主</a:t>
            </a:r>
            <a:r>
              <a:rPr lang="zh-CN" altLang="en-US" sz="3600" kern="0" dirty="0">
                <a:solidFill>
                  <a:prstClr val="black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Times New Roman"/>
                <a:cs typeface="Times New Roman"/>
              </a:rPr>
              <a:t>！为</a:t>
            </a:r>
            <a:r>
              <a:rPr lang="zh-TW" altLang="en-US" sz="3600" kern="0" dirty="0">
                <a:solidFill>
                  <a:prstClr val="black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Times New Roman"/>
                <a:cs typeface="Times New Roman"/>
              </a:rPr>
              <a:t>救贖</a:t>
            </a:r>
            <a:r>
              <a:rPr lang="zh-CN" altLang="en-US" sz="3600" kern="0" dirty="0">
                <a:solidFill>
                  <a:prstClr val="black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Times New Roman"/>
                <a:cs typeface="Times New Roman"/>
              </a:rPr>
              <a:t>我宝血流</a:t>
            </a:r>
            <a:endParaRPr lang="en-US" altLang="zh-CN" sz="3600" kern="0" dirty="0">
              <a:solidFill>
                <a:prstClr val="black"/>
              </a:solidFill>
              <a:effectLst>
                <a:outerShdw blurRad="12700" dist="25400" dir="2700000" rotWithShape="0">
                  <a:srgbClr val="000000"/>
                </a:outerShdw>
              </a:effectLst>
              <a:latin typeface="Times New Roman"/>
              <a:cs typeface="Times New Roman"/>
            </a:endParaRPr>
          </a:p>
          <a:p>
            <a:pPr marL="255984" indent="-254794" algn="ctr" defTabSz="342900" eaLnBrk="1" fontAlgn="auto" hangingPunct="1">
              <a:lnSpc>
                <a:spcPct val="100000"/>
              </a:lnSpc>
              <a:spcBef>
                <a:spcPts val="600"/>
              </a:spcBef>
              <a:tabLst>
                <a:tab pos="257175" algn="l"/>
                <a:tab pos="333375" algn="l"/>
                <a:tab pos="676275" algn="l"/>
                <a:tab pos="1019175" algn="l"/>
                <a:tab pos="1362075" algn="l"/>
                <a:tab pos="1704975" algn="l"/>
                <a:tab pos="2047875" algn="l"/>
                <a:tab pos="2390775" algn="l"/>
                <a:tab pos="2733675" algn="l"/>
                <a:tab pos="3076575" algn="l"/>
                <a:tab pos="3419475" algn="l"/>
                <a:tab pos="3762375" algn="l"/>
                <a:tab pos="4105275" algn="l"/>
                <a:tab pos="4448175" algn="l"/>
                <a:tab pos="4791075" algn="l"/>
                <a:tab pos="5133975" algn="l"/>
                <a:tab pos="5476875" algn="l"/>
                <a:tab pos="5819775" algn="l"/>
                <a:tab pos="6162675" algn="l"/>
                <a:tab pos="6505575" algn="l"/>
                <a:tab pos="6848475" algn="l"/>
              </a:tabLst>
              <a:defRPr sz="360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defRPr>
            </a:pPr>
            <a:r>
              <a:rPr lang="zh-CN" altLang="en-US" sz="3600" kern="0" dirty="0">
                <a:solidFill>
                  <a:prstClr val="black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Times New Roman"/>
                <a:cs typeface="Times New Roman"/>
              </a:rPr>
              <a:t>十字架上担我刑罚，偿我罪债使自由</a:t>
            </a:r>
            <a:endParaRPr lang="zh-TW" altLang="en-US" sz="3600" kern="0" dirty="0">
              <a:solidFill>
                <a:prstClr val="black"/>
              </a:solidFill>
              <a:effectLst>
                <a:outerShdw blurRad="12700" dist="25400" dir="2700000" rotWithShape="0">
                  <a:srgbClr val="000000"/>
                </a:outerShdw>
              </a:effectLst>
              <a:latin typeface="Times New Roman"/>
              <a:cs typeface="Times New Roman"/>
            </a:endParaRPr>
          </a:p>
          <a:p>
            <a:pPr marL="255984" indent="-254794" algn="ctr" defTabSz="342900" eaLnBrk="1" fontAlgn="auto" hangingPunct="1">
              <a:lnSpc>
                <a:spcPct val="100000"/>
              </a:lnSpc>
              <a:spcBef>
                <a:spcPts val="600"/>
              </a:spcBef>
              <a:tabLst>
                <a:tab pos="257175" algn="l"/>
                <a:tab pos="333375" algn="l"/>
                <a:tab pos="676275" algn="l"/>
                <a:tab pos="1019175" algn="l"/>
                <a:tab pos="1362075" algn="l"/>
                <a:tab pos="1704975" algn="l"/>
                <a:tab pos="2047875" algn="l"/>
                <a:tab pos="2390775" algn="l"/>
                <a:tab pos="2733675" algn="l"/>
                <a:tab pos="3076575" algn="l"/>
                <a:tab pos="3419475" algn="l"/>
                <a:tab pos="3762375" algn="l"/>
                <a:tab pos="4105275" algn="l"/>
                <a:tab pos="4448175" algn="l"/>
                <a:tab pos="4791075" algn="l"/>
                <a:tab pos="5133975" algn="l"/>
                <a:tab pos="5476875" algn="l"/>
                <a:tab pos="5819775" algn="l"/>
                <a:tab pos="6162675" algn="l"/>
                <a:tab pos="6505575" algn="l"/>
                <a:tab pos="6848475" algn="l"/>
              </a:tabLst>
              <a:defRPr sz="3600" i="1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defRPr>
            </a:pPr>
            <a:endParaRPr lang="en-US" altLang="zh-CN" sz="3200" kern="0" dirty="0">
              <a:solidFill>
                <a:prstClr val="black"/>
              </a:solidFill>
              <a:effectLst>
                <a:outerShdw blurRad="12700" dist="25400" dir="2700000" rotWithShape="0">
                  <a:srgbClr val="000000"/>
                </a:outerShdw>
              </a:effectLst>
              <a:latin typeface="Times New Roman"/>
              <a:cs typeface="Times New Roman"/>
            </a:endParaRPr>
          </a:p>
          <a:p>
            <a:pPr marL="255984" indent="-254794" algn="ctr" defTabSz="342900" eaLnBrk="1" fontAlgn="auto" hangingPunct="1">
              <a:lnSpc>
                <a:spcPct val="100000"/>
              </a:lnSpc>
              <a:spcBef>
                <a:spcPts val="600"/>
              </a:spcBef>
              <a:tabLst>
                <a:tab pos="257175" algn="l"/>
                <a:tab pos="333375" algn="l"/>
                <a:tab pos="676275" algn="l"/>
                <a:tab pos="1019175" algn="l"/>
                <a:tab pos="1362075" algn="l"/>
                <a:tab pos="1704975" algn="l"/>
                <a:tab pos="2047875" algn="l"/>
                <a:tab pos="2390775" algn="l"/>
                <a:tab pos="2733675" algn="l"/>
                <a:tab pos="3076575" algn="l"/>
                <a:tab pos="3419475" algn="l"/>
                <a:tab pos="3762375" algn="l"/>
                <a:tab pos="4105275" algn="l"/>
                <a:tab pos="4448175" algn="l"/>
                <a:tab pos="4791075" algn="l"/>
                <a:tab pos="5133975" algn="l"/>
                <a:tab pos="5476875" algn="l"/>
                <a:tab pos="5819775" algn="l"/>
                <a:tab pos="6162675" algn="l"/>
                <a:tab pos="6505575" algn="l"/>
                <a:tab pos="6848475" algn="l"/>
              </a:tabLst>
              <a:defRPr sz="3600" i="1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defRPr>
            </a:pPr>
            <a:r>
              <a:rPr lang="en-US" altLang="zh-CN" sz="3200" kern="0" dirty="0">
                <a:solidFill>
                  <a:prstClr val="black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Times New Roman"/>
                <a:cs typeface="Times New Roman"/>
              </a:rPr>
              <a:t>Sing, O Sing of my Redeemer, </a:t>
            </a:r>
          </a:p>
          <a:p>
            <a:pPr marL="255984" indent="-254794" algn="ctr" defTabSz="342900" eaLnBrk="1" fontAlgn="auto" hangingPunct="1">
              <a:lnSpc>
                <a:spcPct val="100000"/>
              </a:lnSpc>
              <a:spcBef>
                <a:spcPts val="600"/>
              </a:spcBef>
              <a:tabLst>
                <a:tab pos="257175" algn="l"/>
                <a:tab pos="333375" algn="l"/>
                <a:tab pos="676275" algn="l"/>
                <a:tab pos="1019175" algn="l"/>
                <a:tab pos="1362075" algn="l"/>
                <a:tab pos="1704975" algn="l"/>
                <a:tab pos="2047875" algn="l"/>
                <a:tab pos="2390775" algn="l"/>
                <a:tab pos="2733675" algn="l"/>
                <a:tab pos="3076575" algn="l"/>
                <a:tab pos="3419475" algn="l"/>
                <a:tab pos="3762375" algn="l"/>
                <a:tab pos="4105275" algn="l"/>
                <a:tab pos="4448175" algn="l"/>
                <a:tab pos="4791075" algn="l"/>
                <a:tab pos="5133975" algn="l"/>
                <a:tab pos="5476875" algn="l"/>
                <a:tab pos="5819775" algn="l"/>
                <a:tab pos="6162675" algn="l"/>
                <a:tab pos="6505575" algn="l"/>
                <a:tab pos="6848475" algn="l"/>
              </a:tabLst>
              <a:defRPr sz="3600" i="1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defRPr>
            </a:pPr>
            <a:r>
              <a:rPr lang="en-US" altLang="zh-CN" sz="3200" kern="0" dirty="0">
                <a:solidFill>
                  <a:prstClr val="black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Times New Roman"/>
                <a:cs typeface="Times New Roman"/>
              </a:rPr>
              <a:t>with his blood he purchased me</a:t>
            </a:r>
          </a:p>
          <a:p>
            <a:pPr marL="255984" indent="-254794" algn="ctr" defTabSz="342900" eaLnBrk="1" fontAlgn="auto" hangingPunct="1">
              <a:lnSpc>
                <a:spcPct val="100000"/>
              </a:lnSpc>
              <a:spcBef>
                <a:spcPts val="600"/>
              </a:spcBef>
              <a:tabLst>
                <a:tab pos="257175" algn="l"/>
                <a:tab pos="333375" algn="l"/>
                <a:tab pos="676275" algn="l"/>
                <a:tab pos="1019175" algn="l"/>
                <a:tab pos="1362075" algn="l"/>
                <a:tab pos="1704975" algn="l"/>
                <a:tab pos="2047875" algn="l"/>
                <a:tab pos="2390775" algn="l"/>
                <a:tab pos="2733675" algn="l"/>
                <a:tab pos="3076575" algn="l"/>
                <a:tab pos="3419475" algn="l"/>
                <a:tab pos="3762375" algn="l"/>
                <a:tab pos="4105275" algn="l"/>
                <a:tab pos="4448175" algn="l"/>
                <a:tab pos="4791075" algn="l"/>
                <a:tab pos="5133975" algn="l"/>
                <a:tab pos="5476875" algn="l"/>
                <a:tab pos="5819775" algn="l"/>
                <a:tab pos="6162675" algn="l"/>
                <a:tab pos="6505575" algn="l"/>
                <a:tab pos="6848475" algn="l"/>
              </a:tabLst>
              <a:defRPr sz="3600" i="1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defRPr>
            </a:pPr>
            <a:r>
              <a:rPr lang="en-US" sz="3200" kern="0" dirty="0">
                <a:solidFill>
                  <a:prstClr val="black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Times New Roman"/>
                <a:cs typeface="Times New Roman"/>
              </a:rPr>
              <a:t>On the cross he sealed my pardon, </a:t>
            </a:r>
          </a:p>
          <a:p>
            <a:pPr marL="255984" indent="-254794" algn="ctr" defTabSz="342900" eaLnBrk="1" fontAlgn="auto" hangingPunct="1">
              <a:lnSpc>
                <a:spcPct val="100000"/>
              </a:lnSpc>
              <a:spcBef>
                <a:spcPts val="600"/>
              </a:spcBef>
              <a:tabLst>
                <a:tab pos="257175" algn="l"/>
                <a:tab pos="333375" algn="l"/>
                <a:tab pos="676275" algn="l"/>
                <a:tab pos="1019175" algn="l"/>
                <a:tab pos="1362075" algn="l"/>
                <a:tab pos="1704975" algn="l"/>
                <a:tab pos="2047875" algn="l"/>
                <a:tab pos="2390775" algn="l"/>
                <a:tab pos="2733675" algn="l"/>
                <a:tab pos="3076575" algn="l"/>
                <a:tab pos="3419475" algn="l"/>
                <a:tab pos="3762375" algn="l"/>
                <a:tab pos="4105275" algn="l"/>
                <a:tab pos="4448175" algn="l"/>
                <a:tab pos="4791075" algn="l"/>
                <a:tab pos="5133975" algn="l"/>
                <a:tab pos="5476875" algn="l"/>
                <a:tab pos="5819775" algn="l"/>
                <a:tab pos="6162675" algn="l"/>
                <a:tab pos="6505575" algn="l"/>
                <a:tab pos="6848475" algn="l"/>
              </a:tabLst>
              <a:defRPr sz="3600" i="1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defRPr>
            </a:pPr>
            <a:r>
              <a:rPr lang="en-US" sz="3200" kern="0" dirty="0">
                <a:solidFill>
                  <a:prstClr val="black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Times New Roman"/>
                <a:cs typeface="Times New Roman"/>
              </a:rPr>
              <a:t>paid the debt, and made me free</a:t>
            </a:r>
          </a:p>
        </p:txBody>
      </p:sp>
    </p:spTree>
    <p:extLst>
      <p:ext uri="{BB962C8B-B14F-4D97-AF65-F5344CB8AC3E}">
        <p14:creationId xmlns:p14="http://schemas.microsoft.com/office/powerpoint/2010/main" val="3786790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.  I will praise my dear Redeemer,…"/>
          <p:cNvSpPr txBox="1">
            <a:spLocks/>
          </p:cNvSpPr>
          <p:nvPr/>
        </p:nvSpPr>
        <p:spPr>
          <a:xfrm>
            <a:off x="533400" y="0"/>
            <a:ext cx="8305800" cy="56174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5099" tIns="35099" rIns="35099" bIns="35099" anchor="ctr">
            <a:noAutofit/>
          </a:bodyPr>
          <a:lstStyle>
            <a:lvl1pPr marL="342900" marR="0" indent="-342900" algn="l" defTabSz="457200" rtl="0" latinLnBrk="0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600" b="0" i="0" u="none" strike="noStrike" cap="none" spc="0" baseline="0">
                <a:ln>
                  <a:noFill/>
                </a:ln>
                <a:solidFill>
                  <a:srgbClr val="E6E6E6"/>
                </a:solidFill>
                <a:uFillTx/>
                <a:latin typeface="+mn-lt"/>
                <a:ea typeface="+mn-ea"/>
                <a:cs typeface="+mn-cs"/>
                <a:sym typeface="Times New Roman"/>
              </a:defRPr>
            </a:lvl1pPr>
            <a:lvl2pPr marL="342900" marR="0" indent="114300" algn="l" defTabSz="457200" rtl="0" latinLnBrk="0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600" b="0" i="0" u="none" strike="noStrike" cap="none" spc="0" baseline="0">
                <a:ln>
                  <a:noFill/>
                </a:ln>
                <a:solidFill>
                  <a:srgbClr val="E6E6E6"/>
                </a:solidFill>
                <a:uFillTx/>
                <a:latin typeface="+mn-lt"/>
                <a:ea typeface="+mn-ea"/>
                <a:cs typeface="+mn-cs"/>
                <a:sym typeface="Times New Roman"/>
              </a:defRPr>
            </a:lvl2pPr>
            <a:lvl3pPr marL="342900" marR="0" indent="571500" algn="l" defTabSz="457200" rtl="0" latinLnBrk="0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600" b="0" i="0" u="none" strike="noStrike" cap="none" spc="0" baseline="0">
                <a:ln>
                  <a:noFill/>
                </a:ln>
                <a:solidFill>
                  <a:srgbClr val="E6E6E6"/>
                </a:solidFill>
                <a:uFillTx/>
                <a:latin typeface="+mn-lt"/>
                <a:ea typeface="+mn-ea"/>
                <a:cs typeface="+mn-cs"/>
                <a:sym typeface="Times New Roman"/>
              </a:defRPr>
            </a:lvl3pPr>
            <a:lvl4pPr marL="342900" marR="0" indent="1028700" algn="l" defTabSz="457200" rtl="0" latinLnBrk="0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600" b="0" i="0" u="none" strike="noStrike" cap="none" spc="0" baseline="0">
                <a:ln>
                  <a:noFill/>
                </a:ln>
                <a:solidFill>
                  <a:srgbClr val="E6E6E6"/>
                </a:solidFill>
                <a:uFillTx/>
                <a:latin typeface="+mn-lt"/>
                <a:ea typeface="+mn-ea"/>
                <a:cs typeface="+mn-cs"/>
                <a:sym typeface="Times New Roman"/>
              </a:defRPr>
            </a:lvl4pPr>
            <a:lvl5pPr marL="342900" marR="0" indent="1485900" algn="l" defTabSz="457200" rtl="0" latinLnBrk="0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600" b="0" i="0" u="none" strike="noStrike" cap="none" spc="0" baseline="0">
                <a:ln>
                  <a:noFill/>
                </a:ln>
                <a:solidFill>
                  <a:srgbClr val="E6E6E6"/>
                </a:solidFill>
                <a:uFillTx/>
                <a:latin typeface="+mn-lt"/>
                <a:ea typeface="+mn-ea"/>
                <a:cs typeface="+mn-cs"/>
                <a:sym typeface="Times New Roman"/>
              </a:defRPr>
            </a:lvl5pPr>
            <a:lvl6pPr marL="342900" marR="0" indent="1943100" algn="ctr" defTabSz="457200" rtl="0" latinLnBrk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ln>
                  <a:noFill/>
                </a:ln>
                <a:solidFill>
                  <a:srgbClr val="CCFFCC"/>
                </a:solidFill>
                <a:uFillTx/>
                <a:latin typeface="+mn-lt"/>
                <a:ea typeface="+mn-ea"/>
                <a:cs typeface="+mn-cs"/>
                <a:sym typeface="Times New Roman"/>
              </a:defRPr>
            </a:lvl6pPr>
            <a:lvl7pPr marL="342900" marR="0" indent="2400300" algn="ctr" defTabSz="457200" rtl="0" latinLnBrk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ln>
                  <a:noFill/>
                </a:ln>
                <a:solidFill>
                  <a:srgbClr val="CCFFCC"/>
                </a:solidFill>
                <a:uFillTx/>
                <a:latin typeface="+mn-lt"/>
                <a:ea typeface="+mn-ea"/>
                <a:cs typeface="+mn-cs"/>
                <a:sym typeface="Times New Roman"/>
              </a:defRPr>
            </a:lvl7pPr>
            <a:lvl8pPr marL="342900" marR="0" indent="2857500" algn="ctr" defTabSz="457200" rtl="0" latinLnBrk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ln>
                  <a:noFill/>
                </a:ln>
                <a:solidFill>
                  <a:srgbClr val="CCFFCC"/>
                </a:solidFill>
                <a:uFillTx/>
                <a:latin typeface="+mn-lt"/>
                <a:ea typeface="+mn-ea"/>
                <a:cs typeface="+mn-cs"/>
                <a:sym typeface="Times New Roman"/>
              </a:defRPr>
            </a:lvl8pPr>
            <a:lvl9pPr marL="342900" marR="0" indent="3314700" algn="ctr" defTabSz="457200" rtl="0" latinLnBrk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ln>
                  <a:noFill/>
                </a:ln>
                <a:solidFill>
                  <a:srgbClr val="CCFFCC"/>
                </a:solidFill>
                <a:uFillTx/>
                <a:latin typeface="+mn-lt"/>
                <a:ea typeface="+mn-ea"/>
                <a:cs typeface="+mn-cs"/>
                <a:sym typeface="Times New Roman"/>
              </a:defRPr>
            </a:lvl9pPr>
          </a:lstStyle>
          <a:p>
            <a:pPr marL="255984" indent="-254794" algn="ctr" defTabSz="342900" eaLnBrk="1" fontAlgn="auto" hangingPunct="1">
              <a:lnSpc>
                <a:spcPct val="100000"/>
              </a:lnSpc>
              <a:spcBef>
                <a:spcPts val="600"/>
              </a:spcBef>
              <a:tabLst>
                <a:tab pos="257175" algn="l"/>
                <a:tab pos="333375" algn="l"/>
                <a:tab pos="676275" algn="l"/>
                <a:tab pos="1019175" algn="l"/>
                <a:tab pos="1362075" algn="l"/>
                <a:tab pos="1704975" algn="l"/>
                <a:tab pos="2047875" algn="l"/>
                <a:tab pos="2390775" algn="l"/>
                <a:tab pos="2733675" algn="l"/>
                <a:tab pos="3076575" algn="l"/>
                <a:tab pos="3419475" algn="l"/>
                <a:tab pos="3762375" algn="l"/>
                <a:tab pos="4105275" algn="l"/>
                <a:tab pos="4448175" algn="l"/>
                <a:tab pos="4791075" algn="l"/>
                <a:tab pos="5133975" algn="l"/>
                <a:tab pos="5476875" algn="l"/>
                <a:tab pos="5819775" algn="l"/>
                <a:tab pos="6162675" algn="l"/>
                <a:tab pos="6505575" algn="l"/>
                <a:tab pos="6848475" algn="l"/>
              </a:tabLst>
              <a:defRPr sz="360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defRPr>
            </a:pPr>
            <a:r>
              <a:rPr lang="zh-TW" altLang="en-US" sz="3600" kern="0" dirty="0">
                <a:solidFill>
                  <a:prstClr val="black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Times New Roman"/>
                <a:ea typeface="新細明體" panose="02020500000000000000" pitchFamily="18" charset="-120"/>
                <a:cs typeface="Times New Roman"/>
              </a:rPr>
              <a:t>我要讚美我救贖主，傳祂得勝大權能，</a:t>
            </a:r>
            <a:br>
              <a:rPr lang="zh-TW" altLang="en-US" sz="3600" kern="0" dirty="0">
                <a:solidFill>
                  <a:prstClr val="black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Times New Roman"/>
                <a:ea typeface="新細明體" panose="02020500000000000000" pitchFamily="18" charset="-120"/>
                <a:cs typeface="Times New Roman"/>
              </a:rPr>
            </a:br>
            <a:r>
              <a:rPr lang="zh-TW" altLang="en-US" sz="3600" kern="0" dirty="0">
                <a:solidFill>
                  <a:prstClr val="black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Times New Roman"/>
                <a:ea typeface="新細明體" panose="02020500000000000000" pitchFamily="18" charset="-120"/>
                <a:cs typeface="Times New Roman"/>
              </a:rPr>
              <a:t>勝過罪惡摧毀陰間，勝過罪死賜永生。</a:t>
            </a:r>
          </a:p>
          <a:p>
            <a:pPr marL="255984" indent="-254794" algn="ctr" defTabSz="342900" eaLnBrk="1" fontAlgn="auto" hangingPunct="1">
              <a:lnSpc>
                <a:spcPct val="100000"/>
              </a:lnSpc>
              <a:spcBef>
                <a:spcPts val="600"/>
              </a:spcBef>
              <a:tabLst>
                <a:tab pos="257175" algn="l"/>
                <a:tab pos="333375" algn="l"/>
                <a:tab pos="676275" algn="l"/>
                <a:tab pos="1019175" algn="l"/>
                <a:tab pos="1362075" algn="l"/>
                <a:tab pos="1704975" algn="l"/>
                <a:tab pos="2047875" algn="l"/>
                <a:tab pos="2390775" algn="l"/>
                <a:tab pos="2733675" algn="l"/>
                <a:tab pos="3076575" algn="l"/>
                <a:tab pos="3419475" algn="l"/>
                <a:tab pos="3762375" algn="l"/>
                <a:tab pos="4105275" algn="l"/>
                <a:tab pos="4448175" algn="l"/>
                <a:tab pos="4791075" algn="l"/>
                <a:tab pos="5133975" algn="l"/>
                <a:tab pos="5476875" algn="l"/>
                <a:tab pos="5819775" algn="l"/>
                <a:tab pos="6162675" algn="l"/>
                <a:tab pos="6505575" algn="l"/>
                <a:tab pos="6848475" algn="l"/>
              </a:tabLst>
              <a:defRPr sz="360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defRPr>
            </a:pPr>
            <a:endParaRPr lang="en-US" altLang="zh-TW" sz="2800" kern="0" dirty="0">
              <a:solidFill>
                <a:prstClr val="black"/>
              </a:solidFill>
              <a:effectLst>
                <a:outerShdw blurRad="12700" dist="25400" dir="2700000" rotWithShape="0">
                  <a:srgbClr val="000000"/>
                </a:outerShdw>
              </a:effectLst>
              <a:latin typeface="Times New Roman"/>
              <a:ea typeface="新細明體" panose="02020500000000000000" pitchFamily="18" charset="-120"/>
              <a:cs typeface="Times New Roman"/>
            </a:endParaRPr>
          </a:p>
          <a:p>
            <a:pPr marL="255984" indent="-254794" algn="ctr" defTabSz="342900" eaLnBrk="1" fontAlgn="auto" hangingPunct="1">
              <a:lnSpc>
                <a:spcPct val="100000"/>
              </a:lnSpc>
              <a:spcBef>
                <a:spcPts val="600"/>
              </a:spcBef>
              <a:tabLst>
                <a:tab pos="257175" algn="l"/>
                <a:tab pos="333375" algn="l"/>
                <a:tab pos="676275" algn="l"/>
                <a:tab pos="1019175" algn="l"/>
                <a:tab pos="1362075" algn="l"/>
                <a:tab pos="1704975" algn="l"/>
                <a:tab pos="2047875" algn="l"/>
                <a:tab pos="2390775" algn="l"/>
                <a:tab pos="2733675" algn="l"/>
                <a:tab pos="3076575" algn="l"/>
                <a:tab pos="3419475" algn="l"/>
                <a:tab pos="3762375" algn="l"/>
                <a:tab pos="4105275" algn="l"/>
                <a:tab pos="4448175" algn="l"/>
                <a:tab pos="4791075" algn="l"/>
                <a:tab pos="5133975" algn="l"/>
                <a:tab pos="5476875" algn="l"/>
                <a:tab pos="5819775" algn="l"/>
                <a:tab pos="6162675" algn="l"/>
                <a:tab pos="6505575" algn="l"/>
                <a:tab pos="6848475" algn="l"/>
              </a:tabLst>
              <a:defRPr sz="360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defRPr>
            </a:pPr>
            <a:r>
              <a:rPr lang="zh-TW" altLang="en-US" sz="2800" kern="0" dirty="0">
                <a:solidFill>
                  <a:prstClr val="black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Times New Roman"/>
                <a:ea typeface="新細明體" panose="02020500000000000000" pitchFamily="18" charset="-120"/>
                <a:cs typeface="Times New Roman"/>
              </a:rPr>
              <a:t> </a:t>
            </a:r>
            <a:r>
              <a:rPr lang="en-US" sz="2800" kern="0" dirty="0">
                <a:solidFill>
                  <a:prstClr val="black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Times New Roman"/>
                <a:cs typeface="Times New Roman"/>
              </a:rPr>
              <a:t>I will praise my dear Redeemer,</a:t>
            </a:r>
          </a:p>
          <a:p>
            <a:pPr marL="255984" indent="-254794" algn="ctr" defTabSz="342900" eaLnBrk="1" fontAlgn="auto" hangingPunct="1">
              <a:lnSpc>
                <a:spcPct val="100000"/>
              </a:lnSpc>
              <a:spcBef>
                <a:spcPts val="600"/>
              </a:spcBef>
              <a:tabLst>
                <a:tab pos="257175" algn="l"/>
                <a:tab pos="333375" algn="l"/>
                <a:tab pos="676275" algn="l"/>
                <a:tab pos="1019175" algn="l"/>
                <a:tab pos="1362075" algn="l"/>
                <a:tab pos="1704975" algn="l"/>
                <a:tab pos="2047875" algn="l"/>
                <a:tab pos="2390775" algn="l"/>
                <a:tab pos="2733675" algn="l"/>
                <a:tab pos="3076575" algn="l"/>
                <a:tab pos="3419475" algn="l"/>
                <a:tab pos="3762375" algn="l"/>
                <a:tab pos="4105275" algn="l"/>
                <a:tab pos="4448175" algn="l"/>
                <a:tab pos="4791075" algn="l"/>
                <a:tab pos="5133975" algn="l"/>
                <a:tab pos="5476875" algn="l"/>
                <a:tab pos="5819775" algn="l"/>
                <a:tab pos="6162675" algn="l"/>
                <a:tab pos="6505575" algn="l"/>
                <a:tab pos="6848475" algn="l"/>
              </a:tabLst>
              <a:defRPr sz="360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defRPr>
            </a:pPr>
            <a:r>
              <a:rPr lang="en-US" sz="2800" kern="0" dirty="0">
                <a:solidFill>
                  <a:prstClr val="black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Times New Roman"/>
                <a:cs typeface="Times New Roman"/>
              </a:rPr>
              <a:t>His triumphant power I’ll tell,</a:t>
            </a:r>
          </a:p>
          <a:p>
            <a:pPr marL="255984" indent="-254794" algn="ctr" defTabSz="342900" eaLnBrk="1" fontAlgn="auto" hangingPunct="1">
              <a:lnSpc>
                <a:spcPct val="100000"/>
              </a:lnSpc>
              <a:spcBef>
                <a:spcPts val="600"/>
              </a:spcBef>
              <a:tabLst>
                <a:tab pos="257175" algn="l"/>
                <a:tab pos="333375" algn="l"/>
                <a:tab pos="676275" algn="l"/>
                <a:tab pos="1019175" algn="l"/>
                <a:tab pos="1362075" algn="l"/>
                <a:tab pos="1704975" algn="l"/>
                <a:tab pos="2047875" algn="l"/>
                <a:tab pos="2390775" algn="l"/>
                <a:tab pos="2733675" algn="l"/>
                <a:tab pos="3076575" algn="l"/>
                <a:tab pos="3419475" algn="l"/>
                <a:tab pos="3762375" algn="l"/>
                <a:tab pos="4105275" algn="l"/>
                <a:tab pos="4448175" algn="l"/>
                <a:tab pos="4791075" algn="l"/>
                <a:tab pos="5133975" algn="l"/>
                <a:tab pos="5476875" algn="l"/>
                <a:tab pos="5819775" algn="l"/>
                <a:tab pos="6162675" algn="l"/>
                <a:tab pos="6505575" algn="l"/>
                <a:tab pos="6848475" algn="l"/>
              </a:tabLst>
              <a:defRPr sz="360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defRPr>
            </a:pPr>
            <a:r>
              <a:rPr lang="en-US" sz="2800" kern="0" dirty="0">
                <a:solidFill>
                  <a:prstClr val="black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Times New Roman"/>
                <a:cs typeface="Times New Roman"/>
              </a:rPr>
              <a:t>How the victory He giveth</a:t>
            </a:r>
          </a:p>
          <a:p>
            <a:pPr marL="255984" indent="-254794" algn="ctr" defTabSz="342900" eaLnBrk="1" fontAlgn="auto" hangingPunct="1">
              <a:lnSpc>
                <a:spcPct val="100000"/>
              </a:lnSpc>
              <a:spcBef>
                <a:spcPts val="600"/>
              </a:spcBef>
              <a:tabLst>
                <a:tab pos="257175" algn="l"/>
                <a:tab pos="333375" algn="l"/>
                <a:tab pos="676275" algn="l"/>
                <a:tab pos="1019175" algn="l"/>
                <a:tab pos="1362075" algn="l"/>
                <a:tab pos="1704975" algn="l"/>
                <a:tab pos="2047875" algn="l"/>
                <a:tab pos="2390775" algn="l"/>
                <a:tab pos="2733675" algn="l"/>
                <a:tab pos="3076575" algn="l"/>
                <a:tab pos="3419475" algn="l"/>
                <a:tab pos="3762375" algn="l"/>
                <a:tab pos="4105275" algn="l"/>
                <a:tab pos="4448175" algn="l"/>
                <a:tab pos="4791075" algn="l"/>
                <a:tab pos="5133975" algn="l"/>
                <a:tab pos="5476875" algn="l"/>
                <a:tab pos="5819775" algn="l"/>
                <a:tab pos="6162675" algn="l"/>
                <a:tab pos="6505575" algn="l"/>
                <a:tab pos="6848475" algn="l"/>
              </a:tabLst>
              <a:defRPr sz="360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defRPr>
            </a:pPr>
            <a:r>
              <a:rPr lang="en-US" sz="2800" kern="0" dirty="0">
                <a:solidFill>
                  <a:prstClr val="black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Times New Roman"/>
                <a:cs typeface="Times New Roman"/>
              </a:rPr>
              <a:t>Over sin, and death, and hell.</a:t>
            </a:r>
          </a:p>
        </p:txBody>
      </p:sp>
    </p:spTree>
    <p:extLst>
      <p:ext uri="{BB962C8B-B14F-4D97-AF65-F5344CB8AC3E}">
        <p14:creationId xmlns:p14="http://schemas.microsoft.com/office/powerpoint/2010/main" val="17638944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.  I will sing of my Redeemer,…"/>
          <p:cNvSpPr txBox="1">
            <a:spLocks/>
          </p:cNvSpPr>
          <p:nvPr/>
        </p:nvSpPr>
        <p:spPr>
          <a:xfrm>
            <a:off x="571500" y="762000"/>
            <a:ext cx="8001000" cy="45230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5099" tIns="35099" rIns="35099" bIns="35099" anchor="ctr">
            <a:noAutofit/>
          </a:bodyPr>
          <a:lstStyle>
            <a:lvl1pPr marL="342900" marR="0" indent="-342900" algn="l" defTabSz="457200" rtl="0" latinLnBrk="0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600" b="0" i="0" u="none" strike="noStrike" cap="none" spc="0" baseline="0">
                <a:ln>
                  <a:noFill/>
                </a:ln>
                <a:solidFill>
                  <a:srgbClr val="E6E6E6"/>
                </a:solidFill>
                <a:uFillTx/>
                <a:latin typeface="+mn-lt"/>
                <a:ea typeface="+mn-ea"/>
                <a:cs typeface="+mn-cs"/>
                <a:sym typeface="Times New Roman"/>
              </a:defRPr>
            </a:lvl1pPr>
            <a:lvl2pPr marL="342900" marR="0" indent="114300" algn="l" defTabSz="457200" rtl="0" latinLnBrk="0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600" b="0" i="0" u="none" strike="noStrike" cap="none" spc="0" baseline="0">
                <a:ln>
                  <a:noFill/>
                </a:ln>
                <a:solidFill>
                  <a:srgbClr val="E6E6E6"/>
                </a:solidFill>
                <a:uFillTx/>
                <a:latin typeface="+mn-lt"/>
                <a:ea typeface="+mn-ea"/>
                <a:cs typeface="+mn-cs"/>
                <a:sym typeface="Times New Roman"/>
              </a:defRPr>
            </a:lvl2pPr>
            <a:lvl3pPr marL="342900" marR="0" indent="571500" algn="l" defTabSz="457200" rtl="0" latinLnBrk="0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600" b="0" i="0" u="none" strike="noStrike" cap="none" spc="0" baseline="0">
                <a:ln>
                  <a:noFill/>
                </a:ln>
                <a:solidFill>
                  <a:srgbClr val="E6E6E6"/>
                </a:solidFill>
                <a:uFillTx/>
                <a:latin typeface="+mn-lt"/>
                <a:ea typeface="+mn-ea"/>
                <a:cs typeface="+mn-cs"/>
                <a:sym typeface="Times New Roman"/>
              </a:defRPr>
            </a:lvl3pPr>
            <a:lvl4pPr marL="342900" marR="0" indent="1028700" algn="l" defTabSz="457200" rtl="0" latinLnBrk="0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600" b="0" i="0" u="none" strike="noStrike" cap="none" spc="0" baseline="0">
                <a:ln>
                  <a:noFill/>
                </a:ln>
                <a:solidFill>
                  <a:srgbClr val="E6E6E6"/>
                </a:solidFill>
                <a:uFillTx/>
                <a:latin typeface="+mn-lt"/>
                <a:ea typeface="+mn-ea"/>
                <a:cs typeface="+mn-cs"/>
                <a:sym typeface="Times New Roman"/>
              </a:defRPr>
            </a:lvl4pPr>
            <a:lvl5pPr marL="342900" marR="0" indent="1485900" algn="l" defTabSz="457200" rtl="0" latinLnBrk="0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600" b="0" i="0" u="none" strike="noStrike" cap="none" spc="0" baseline="0">
                <a:ln>
                  <a:noFill/>
                </a:ln>
                <a:solidFill>
                  <a:srgbClr val="E6E6E6"/>
                </a:solidFill>
                <a:uFillTx/>
                <a:latin typeface="+mn-lt"/>
                <a:ea typeface="+mn-ea"/>
                <a:cs typeface="+mn-cs"/>
                <a:sym typeface="Times New Roman"/>
              </a:defRPr>
            </a:lvl5pPr>
            <a:lvl6pPr marL="342900" marR="0" indent="1943100" algn="ctr" defTabSz="457200" rtl="0" latinLnBrk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ln>
                  <a:noFill/>
                </a:ln>
                <a:solidFill>
                  <a:srgbClr val="CCFFCC"/>
                </a:solidFill>
                <a:uFillTx/>
                <a:latin typeface="+mn-lt"/>
                <a:ea typeface="+mn-ea"/>
                <a:cs typeface="+mn-cs"/>
                <a:sym typeface="Times New Roman"/>
              </a:defRPr>
            </a:lvl6pPr>
            <a:lvl7pPr marL="342900" marR="0" indent="2400300" algn="ctr" defTabSz="457200" rtl="0" latinLnBrk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ln>
                  <a:noFill/>
                </a:ln>
                <a:solidFill>
                  <a:srgbClr val="CCFFCC"/>
                </a:solidFill>
                <a:uFillTx/>
                <a:latin typeface="+mn-lt"/>
                <a:ea typeface="+mn-ea"/>
                <a:cs typeface="+mn-cs"/>
                <a:sym typeface="Times New Roman"/>
              </a:defRPr>
            </a:lvl7pPr>
            <a:lvl8pPr marL="342900" marR="0" indent="2857500" algn="ctr" defTabSz="457200" rtl="0" latinLnBrk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ln>
                  <a:noFill/>
                </a:ln>
                <a:solidFill>
                  <a:srgbClr val="CCFFCC"/>
                </a:solidFill>
                <a:uFillTx/>
                <a:latin typeface="+mn-lt"/>
                <a:ea typeface="+mn-ea"/>
                <a:cs typeface="+mn-cs"/>
                <a:sym typeface="Times New Roman"/>
              </a:defRPr>
            </a:lvl8pPr>
            <a:lvl9pPr marL="342900" marR="0" indent="3314700" algn="ctr" defTabSz="457200" rtl="0" latinLnBrk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ln>
                  <a:noFill/>
                </a:ln>
                <a:solidFill>
                  <a:srgbClr val="CCFFCC"/>
                </a:solidFill>
                <a:uFillTx/>
                <a:latin typeface="+mn-lt"/>
                <a:ea typeface="+mn-ea"/>
                <a:cs typeface="+mn-cs"/>
                <a:sym typeface="Times New Roman"/>
              </a:defRPr>
            </a:lvl9pPr>
          </a:lstStyle>
          <a:p>
            <a:pPr marL="255984" indent="-254794" algn="ctr" defTabSz="342900" eaLnBrk="1" fontAlgn="auto" hangingPunct="1">
              <a:lnSpc>
                <a:spcPct val="100000"/>
              </a:lnSpc>
              <a:spcBef>
                <a:spcPts val="600"/>
              </a:spcBef>
              <a:tabLst>
                <a:tab pos="257175" algn="l"/>
                <a:tab pos="333375" algn="l"/>
                <a:tab pos="676275" algn="l"/>
                <a:tab pos="1019175" algn="l"/>
                <a:tab pos="1362075" algn="l"/>
                <a:tab pos="1704975" algn="l"/>
                <a:tab pos="2047875" algn="l"/>
                <a:tab pos="2390775" algn="l"/>
                <a:tab pos="2733675" algn="l"/>
                <a:tab pos="3076575" algn="l"/>
                <a:tab pos="3419475" algn="l"/>
                <a:tab pos="3762375" algn="l"/>
                <a:tab pos="4105275" algn="l"/>
                <a:tab pos="4448175" algn="l"/>
                <a:tab pos="4791075" algn="l"/>
                <a:tab pos="5133975" algn="l"/>
                <a:tab pos="5476875" algn="l"/>
                <a:tab pos="5819775" algn="l"/>
                <a:tab pos="6162675" algn="l"/>
                <a:tab pos="6505575" algn="l"/>
                <a:tab pos="6848475" algn="l"/>
              </a:tabLst>
              <a:defRPr sz="360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defRPr>
            </a:pPr>
            <a:r>
              <a:rPr lang="zh-TW" altLang="en-US" sz="3600" kern="0" dirty="0">
                <a:solidFill>
                  <a:prstClr val="black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Times New Roman"/>
                <a:cs typeface="Times New Roman"/>
              </a:rPr>
              <a:t>歌頌</a:t>
            </a:r>
            <a:r>
              <a:rPr lang="zh-CN" altLang="en-US" sz="3600" kern="0" dirty="0">
                <a:solidFill>
                  <a:prstClr val="black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zh-TW" altLang="en-US" sz="3600" kern="0" dirty="0">
                <a:solidFill>
                  <a:prstClr val="black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Times New Roman"/>
                <a:cs typeface="Times New Roman"/>
              </a:rPr>
              <a:t>歌頌 我</a:t>
            </a:r>
            <a:r>
              <a:rPr lang="zh-TW" altLang="en-US" sz="3600" kern="0" dirty="0">
                <a:solidFill>
                  <a:prstClr val="black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Times New Roman"/>
                <a:ea typeface="新細明體" panose="02020500000000000000" pitchFamily="18" charset="-120"/>
                <a:cs typeface="Times New Roman"/>
              </a:rPr>
              <a:t>救</a:t>
            </a:r>
            <a:r>
              <a:rPr lang="zh-TW" altLang="en-US" sz="3600" kern="0" dirty="0">
                <a:solidFill>
                  <a:prstClr val="black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Times New Roman"/>
                <a:cs typeface="Times New Roman"/>
              </a:rPr>
              <a:t>贖主</a:t>
            </a:r>
            <a:r>
              <a:rPr lang="zh-CN" altLang="en-US" sz="3600" kern="0" dirty="0">
                <a:solidFill>
                  <a:prstClr val="black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Times New Roman"/>
                <a:cs typeface="Times New Roman"/>
              </a:rPr>
              <a:t>！为</a:t>
            </a:r>
            <a:r>
              <a:rPr lang="zh-TW" altLang="en-US" sz="3600" kern="0" dirty="0">
                <a:solidFill>
                  <a:prstClr val="black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Times New Roman"/>
                <a:cs typeface="Times New Roman"/>
              </a:rPr>
              <a:t>救贖</a:t>
            </a:r>
            <a:r>
              <a:rPr lang="zh-CN" altLang="en-US" sz="3600" kern="0" dirty="0">
                <a:solidFill>
                  <a:prstClr val="black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Times New Roman"/>
                <a:cs typeface="Times New Roman"/>
              </a:rPr>
              <a:t>我宝血流</a:t>
            </a:r>
            <a:endParaRPr lang="en-US" altLang="zh-CN" sz="3600" kern="0" dirty="0">
              <a:solidFill>
                <a:prstClr val="black"/>
              </a:solidFill>
              <a:effectLst>
                <a:outerShdw blurRad="12700" dist="25400" dir="2700000" rotWithShape="0">
                  <a:srgbClr val="000000"/>
                </a:outerShdw>
              </a:effectLst>
              <a:latin typeface="Times New Roman"/>
              <a:cs typeface="Times New Roman"/>
            </a:endParaRPr>
          </a:p>
          <a:p>
            <a:pPr marL="255984" indent="-254794" algn="ctr" defTabSz="342900" eaLnBrk="1" fontAlgn="auto" hangingPunct="1">
              <a:lnSpc>
                <a:spcPct val="100000"/>
              </a:lnSpc>
              <a:spcBef>
                <a:spcPts val="600"/>
              </a:spcBef>
              <a:tabLst>
                <a:tab pos="257175" algn="l"/>
                <a:tab pos="333375" algn="l"/>
                <a:tab pos="676275" algn="l"/>
                <a:tab pos="1019175" algn="l"/>
                <a:tab pos="1362075" algn="l"/>
                <a:tab pos="1704975" algn="l"/>
                <a:tab pos="2047875" algn="l"/>
                <a:tab pos="2390775" algn="l"/>
                <a:tab pos="2733675" algn="l"/>
                <a:tab pos="3076575" algn="l"/>
                <a:tab pos="3419475" algn="l"/>
                <a:tab pos="3762375" algn="l"/>
                <a:tab pos="4105275" algn="l"/>
                <a:tab pos="4448175" algn="l"/>
                <a:tab pos="4791075" algn="l"/>
                <a:tab pos="5133975" algn="l"/>
                <a:tab pos="5476875" algn="l"/>
                <a:tab pos="5819775" algn="l"/>
                <a:tab pos="6162675" algn="l"/>
                <a:tab pos="6505575" algn="l"/>
                <a:tab pos="6848475" algn="l"/>
              </a:tabLst>
              <a:defRPr sz="360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defRPr>
            </a:pPr>
            <a:r>
              <a:rPr lang="zh-CN" altLang="en-US" sz="3600" kern="0" dirty="0">
                <a:solidFill>
                  <a:prstClr val="black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Times New Roman"/>
                <a:cs typeface="Times New Roman"/>
              </a:rPr>
              <a:t>十字架上担我刑罚，偿我罪债使自由</a:t>
            </a:r>
            <a:endParaRPr lang="zh-TW" altLang="en-US" sz="3600" kern="0" dirty="0">
              <a:solidFill>
                <a:prstClr val="black"/>
              </a:solidFill>
              <a:effectLst>
                <a:outerShdw blurRad="12700" dist="25400" dir="2700000" rotWithShape="0">
                  <a:srgbClr val="000000"/>
                </a:outerShdw>
              </a:effectLst>
              <a:latin typeface="Times New Roman"/>
              <a:cs typeface="Times New Roman"/>
            </a:endParaRPr>
          </a:p>
          <a:p>
            <a:pPr marL="255984" indent="-254794" algn="ctr" defTabSz="342900" eaLnBrk="1" fontAlgn="auto" hangingPunct="1">
              <a:lnSpc>
                <a:spcPct val="100000"/>
              </a:lnSpc>
              <a:spcBef>
                <a:spcPts val="600"/>
              </a:spcBef>
              <a:tabLst>
                <a:tab pos="257175" algn="l"/>
                <a:tab pos="333375" algn="l"/>
                <a:tab pos="676275" algn="l"/>
                <a:tab pos="1019175" algn="l"/>
                <a:tab pos="1362075" algn="l"/>
                <a:tab pos="1704975" algn="l"/>
                <a:tab pos="2047875" algn="l"/>
                <a:tab pos="2390775" algn="l"/>
                <a:tab pos="2733675" algn="l"/>
                <a:tab pos="3076575" algn="l"/>
                <a:tab pos="3419475" algn="l"/>
                <a:tab pos="3762375" algn="l"/>
                <a:tab pos="4105275" algn="l"/>
                <a:tab pos="4448175" algn="l"/>
                <a:tab pos="4791075" algn="l"/>
                <a:tab pos="5133975" algn="l"/>
                <a:tab pos="5476875" algn="l"/>
                <a:tab pos="5819775" algn="l"/>
                <a:tab pos="6162675" algn="l"/>
                <a:tab pos="6505575" algn="l"/>
                <a:tab pos="6848475" algn="l"/>
              </a:tabLst>
              <a:defRPr sz="3600" i="1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defRPr>
            </a:pPr>
            <a:endParaRPr lang="en-US" altLang="zh-CN" sz="3200" kern="0" dirty="0">
              <a:solidFill>
                <a:prstClr val="black"/>
              </a:solidFill>
              <a:effectLst>
                <a:outerShdw blurRad="12700" dist="25400" dir="2700000" rotWithShape="0">
                  <a:srgbClr val="000000"/>
                </a:outerShdw>
              </a:effectLst>
              <a:latin typeface="Times New Roman"/>
              <a:cs typeface="Times New Roman"/>
            </a:endParaRPr>
          </a:p>
          <a:p>
            <a:pPr marL="255984" indent="-254794" algn="ctr" defTabSz="342900" eaLnBrk="1" fontAlgn="auto" hangingPunct="1">
              <a:lnSpc>
                <a:spcPct val="100000"/>
              </a:lnSpc>
              <a:spcBef>
                <a:spcPts val="600"/>
              </a:spcBef>
              <a:tabLst>
                <a:tab pos="257175" algn="l"/>
                <a:tab pos="333375" algn="l"/>
                <a:tab pos="676275" algn="l"/>
                <a:tab pos="1019175" algn="l"/>
                <a:tab pos="1362075" algn="l"/>
                <a:tab pos="1704975" algn="l"/>
                <a:tab pos="2047875" algn="l"/>
                <a:tab pos="2390775" algn="l"/>
                <a:tab pos="2733675" algn="l"/>
                <a:tab pos="3076575" algn="l"/>
                <a:tab pos="3419475" algn="l"/>
                <a:tab pos="3762375" algn="l"/>
                <a:tab pos="4105275" algn="l"/>
                <a:tab pos="4448175" algn="l"/>
                <a:tab pos="4791075" algn="l"/>
                <a:tab pos="5133975" algn="l"/>
                <a:tab pos="5476875" algn="l"/>
                <a:tab pos="5819775" algn="l"/>
                <a:tab pos="6162675" algn="l"/>
                <a:tab pos="6505575" algn="l"/>
                <a:tab pos="6848475" algn="l"/>
              </a:tabLst>
              <a:defRPr sz="3600" i="1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defRPr>
            </a:pPr>
            <a:r>
              <a:rPr lang="en-US" altLang="zh-CN" sz="3200" kern="0" dirty="0">
                <a:solidFill>
                  <a:prstClr val="black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Times New Roman"/>
                <a:cs typeface="Times New Roman"/>
              </a:rPr>
              <a:t>Sing, O Sing of my Redeemer, </a:t>
            </a:r>
          </a:p>
          <a:p>
            <a:pPr marL="255984" indent="-254794" algn="ctr" defTabSz="342900" eaLnBrk="1" fontAlgn="auto" hangingPunct="1">
              <a:lnSpc>
                <a:spcPct val="100000"/>
              </a:lnSpc>
              <a:spcBef>
                <a:spcPts val="600"/>
              </a:spcBef>
              <a:tabLst>
                <a:tab pos="257175" algn="l"/>
                <a:tab pos="333375" algn="l"/>
                <a:tab pos="676275" algn="l"/>
                <a:tab pos="1019175" algn="l"/>
                <a:tab pos="1362075" algn="l"/>
                <a:tab pos="1704975" algn="l"/>
                <a:tab pos="2047875" algn="l"/>
                <a:tab pos="2390775" algn="l"/>
                <a:tab pos="2733675" algn="l"/>
                <a:tab pos="3076575" algn="l"/>
                <a:tab pos="3419475" algn="l"/>
                <a:tab pos="3762375" algn="l"/>
                <a:tab pos="4105275" algn="l"/>
                <a:tab pos="4448175" algn="l"/>
                <a:tab pos="4791075" algn="l"/>
                <a:tab pos="5133975" algn="l"/>
                <a:tab pos="5476875" algn="l"/>
                <a:tab pos="5819775" algn="l"/>
                <a:tab pos="6162675" algn="l"/>
                <a:tab pos="6505575" algn="l"/>
                <a:tab pos="6848475" algn="l"/>
              </a:tabLst>
              <a:defRPr sz="3600" i="1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defRPr>
            </a:pPr>
            <a:r>
              <a:rPr lang="en-US" altLang="zh-CN" sz="3200" kern="0" dirty="0">
                <a:solidFill>
                  <a:prstClr val="black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Times New Roman"/>
                <a:cs typeface="Times New Roman"/>
              </a:rPr>
              <a:t>with his blood he purchased me</a:t>
            </a:r>
          </a:p>
          <a:p>
            <a:pPr marL="255984" indent="-254794" algn="ctr" defTabSz="342900" eaLnBrk="1" fontAlgn="auto" hangingPunct="1">
              <a:lnSpc>
                <a:spcPct val="100000"/>
              </a:lnSpc>
              <a:spcBef>
                <a:spcPts val="600"/>
              </a:spcBef>
              <a:tabLst>
                <a:tab pos="257175" algn="l"/>
                <a:tab pos="333375" algn="l"/>
                <a:tab pos="676275" algn="l"/>
                <a:tab pos="1019175" algn="l"/>
                <a:tab pos="1362075" algn="l"/>
                <a:tab pos="1704975" algn="l"/>
                <a:tab pos="2047875" algn="l"/>
                <a:tab pos="2390775" algn="l"/>
                <a:tab pos="2733675" algn="l"/>
                <a:tab pos="3076575" algn="l"/>
                <a:tab pos="3419475" algn="l"/>
                <a:tab pos="3762375" algn="l"/>
                <a:tab pos="4105275" algn="l"/>
                <a:tab pos="4448175" algn="l"/>
                <a:tab pos="4791075" algn="l"/>
                <a:tab pos="5133975" algn="l"/>
                <a:tab pos="5476875" algn="l"/>
                <a:tab pos="5819775" algn="l"/>
                <a:tab pos="6162675" algn="l"/>
                <a:tab pos="6505575" algn="l"/>
                <a:tab pos="6848475" algn="l"/>
              </a:tabLst>
              <a:defRPr sz="3600" i="1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defRPr>
            </a:pPr>
            <a:r>
              <a:rPr lang="en-US" sz="3200" kern="0" dirty="0">
                <a:solidFill>
                  <a:prstClr val="black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Times New Roman"/>
                <a:cs typeface="Times New Roman"/>
              </a:rPr>
              <a:t>On the cross he sealed my pardon, </a:t>
            </a:r>
          </a:p>
          <a:p>
            <a:pPr marL="255984" indent="-254794" algn="ctr" defTabSz="342900" eaLnBrk="1" fontAlgn="auto" hangingPunct="1">
              <a:lnSpc>
                <a:spcPct val="100000"/>
              </a:lnSpc>
              <a:spcBef>
                <a:spcPts val="600"/>
              </a:spcBef>
              <a:tabLst>
                <a:tab pos="257175" algn="l"/>
                <a:tab pos="333375" algn="l"/>
                <a:tab pos="676275" algn="l"/>
                <a:tab pos="1019175" algn="l"/>
                <a:tab pos="1362075" algn="l"/>
                <a:tab pos="1704975" algn="l"/>
                <a:tab pos="2047875" algn="l"/>
                <a:tab pos="2390775" algn="l"/>
                <a:tab pos="2733675" algn="l"/>
                <a:tab pos="3076575" algn="l"/>
                <a:tab pos="3419475" algn="l"/>
                <a:tab pos="3762375" algn="l"/>
                <a:tab pos="4105275" algn="l"/>
                <a:tab pos="4448175" algn="l"/>
                <a:tab pos="4791075" algn="l"/>
                <a:tab pos="5133975" algn="l"/>
                <a:tab pos="5476875" algn="l"/>
                <a:tab pos="5819775" algn="l"/>
                <a:tab pos="6162675" algn="l"/>
                <a:tab pos="6505575" algn="l"/>
                <a:tab pos="6848475" algn="l"/>
              </a:tabLst>
              <a:defRPr sz="3600" i="1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defRPr>
            </a:pPr>
            <a:r>
              <a:rPr lang="en-US" sz="3200" kern="0" dirty="0">
                <a:solidFill>
                  <a:prstClr val="black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Times New Roman"/>
                <a:cs typeface="Times New Roman"/>
              </a:rPr>
              <a:t>paid the debt, and made me free</a:t>
            </a:r>
          </a:p>
        </p:txBody>
      </p:sp>
      <p:pic>
        <p:nvPicPr>
          <p:cNvPr id="3" name="Graphic 2" descr="Heart">
            <a:extLst>
              <a:ext uri="{FF2B5EF4-FFF2-40B4-BE49-F238E27FC236}">
                <a16:creationId xmlns:a16="http://schemas.microsoft.com/office/drawing/2014/main" xmlns="" id="{65B381A5-F22B-472D-9081-E196EFF48F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34549" y="6399494"/>
            <a:ext cx="509451" cy="458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595401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2361</TotalTime>
  <Words>321</Words>
  <Application>Microsoft Office PowerPoint</Application>
  <PresentationFormat>On-screen Show (4:3)</PresentationFormat>
  <Paragraphs>54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新細明體</vt:lpstr>
      <vt:lpstr>宋体</vt:lpstr>
      <vt:lpstr>Arial</vt:lpstr>
      <vt:lpstr>Calibri</vt:lpstr>
      <vt:lpstr>Calibri Light</vt:lpstr>
      <vt:lpstr>等线</vt:lpstr>
      <vt:lpstr>Times New Roman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LeiChen</dc:creator>
  <cp:lastModifiedBy>PEI</cp:lastModifiedBy>
  <cp:revision>220</cp:revision>
  <cp:lastPrinted>1601-01-01T00:00:00Z</cp:lastPrinted>
  <dcterms:created xsi:type="dcterms:W3CDTF">1601-01-01T00:00:00Z</dcterms:created>
  <dcterms:modified xsi:type="dcterms:W3CDTF">2019-02-15T02:25:52Z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